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51"/>
  </p:notesMasterIdLst>
  <p:sldIdLst>
    <p:sldId id="257" r:id="rId6"/>
    <p:sldId id="330" r:id="rId7"/>
    <p:sldId id="492" r:id="rId8"/>
    <p:sldId id="267" r:id="rId9"/>
    <p:sldId id="268" r:id="rId10"/>
    <p:sldId id="269" r:id="rId11"/>
    <p:sldId id="473" r:id="rId12"/>
    <p:sldId id="474" r:id="rId13"/>
    <p:sldId id="469" r:id="rId14"/>
    <p:sldId id="486" r:id="rId15"/>
    <p:sldId id="491" r:id="rId16"/>
    <p:sldId id="504" r:id="rId17"/>
    <p:sldId id="501" r:id="rId18"/>
    <p:sldId id="496" r:id="rId19"/>
    <p:sldId id="331" r:id="rId20"/>
    <p:sldId id="471" r:id="rId21"/>
    <p:sldId id="476" r:id="rId22"/>
    <p:sldId id="488" r:id="rId23"/>
    <p:sldId id="323" r:id="rId24"/>
    <p:sldId id="477" r:id="rId25"/>
    <p:sldId id="478" r:id="rId26"/>
    <p:sldId id="483" r:id="rId27"/>
    <p:sldId id="489" r:id="rId28"/>
    <p:sldId id="490" r:id="rId29"/>
    <p:sldId id="481" r:id="rId30"/>
    <p:sldId id="494" r:id="rId31"/>
    <p:sldId id="497" r:id="rId32"/>
    <p:sldId id="505" r:id="rId33"/>
    <p:sldId id="500" r:id="rId34"/>
    <p:sldId id="332" r:id="rId35"/>
    <p:sldId id="467" r:id="rId36"/>
    <p:sldId id="468" r:id="rId37"/>
    <p:sldId id="503" r:id="rId38"/>
    <p:sldId id="479" r:id="rId39"/>
    <p:sldId id="482" r:id="rId40"/>
    <p:sldId id="507" r:id="rId41"/>
    <p:sldId id="475" r:id="rId42"/>
    <p:sldId id="472" r:id="rId43"/>
    <p:sldId id="485" r:id="rId44"/>
    <p:sldId id="480" r:id="rId45"/>
    <p:sldId id="499" r:id="rId46"/>
    <p:sldId id="493" r:id="rId47"/>
    <p:sldId id="484" r:id="rId48"/>
    <p:sldId id="508" r:id="rId49"/>
    <p:sldId id="498" r:id="rId50"/>
  </p:sldIdLst>
  <p:sldSz cx="9144000" cy="5145088"/>
  <p:notesSz cx="6797675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FAF"/>
    <a:srgbClr val="0057A4"/>
    <a:srgbClr val="00A2DB"/>
    <a:srgbClr val="F26531"/>
    <a:srgbClr val="5DC4B9"/>
    <a:srgbClr val="32549F"/>
    <a:srgbClr val="D25F2A"/>
    <a:srgbClr val="539ECC"/>
    <a:srgbClr val="A2DDD1"/>
    <a:srgbClr val="008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103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mar Talsnes Heggdal" userId="e1b480b8-c47c-4dae-9e48-963eb747fdef" providerId="ADAL" clId="{0CAAEBDE-3DB5-482F-9811-7F42147ED460}"/>
    <pc:docChg chg="modSld">
      <pc:chgData name="Jomar Talsnes Heggdal" userId="e1b480b8-c47c-4dae-9e48-963eb747fdef" providerId="ADAL" clId="{0CAAEBDE-3DB5-482F-9811-7F42147ED460}" dt="2018-11-05T13:37:47.030" v="27" actId="404"/>
      <pc:docMkLst>
        <pc:docMk/>
      </pc:docMkLst>
      <pc:sldChg chg="addSp delSp modSp">
        <pc:chgData name="Jomar Talsnes Heggdal" userId="e1b480b8-c47c-4dae-9e48-963eb747fdef" providerId="ADAL" clId="{0CAAEBDE-3DB5-482F-9811-7F42147ED460}" dt="2018-11-05T13:37:47.030" v="27" actId="404"/>
        <pc:sldMkLst>
          <pc:docMk/>
          <pc:sldMk cId="2056045005" sldId="468"/>
        </pc:sldMkLst>
        <pc:spChg chg="mod">
          <ac:chgData name="Jomar Talsnes Heggdal" userId="e1b480b8-c47c-4dae-9e48-963eb747fdef" providerId="ADAL" clId="{0CAAEBDE-3DB5-482F-9811-7F42147ED460}" dt="2018-11-05T13:37:36.382" v="23" actId="404"/>
          <ac:spMkLst>
            <pc:docMk/>
            <pc:sldMk cId="2056045005" sldId="468"/>
            <ac:spMk id="5" creationId="{A9B7D26F-5A78-4D00-B5A5-E2E862B084EE}"/>
          </ac:spMkLst>
        </pc:spChg>
        <pc:spChg chg="del">
          <ac:chgData name="Jomar Talsnes Heggdal" userId="e1b480b8-c47c-4dae-9e48-963eb747fdef" providerId="ADAL" clId="{0CAAEBDE-3DB5-482F-9811-7F42147ED460}" dt="2018-11-05T13:36:39.198" v="0" actId="404"/>
          <ac:spMkLst>
            <pc:docMk/>
            <pc:sldMk cId="2056045005" sldId="468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0CAAEBDE-3DB5-482F-9811-7F42147ED460}" dt="2018-11-05T13:37:47.030" v="27" actId="404"/>
          <ac:spMkLst>
            <pc:docMk/>
            <pc:sldMk cId="2056045005" sldId="468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0CAAEBDE-3DB5-482F-9811-7F42147ED460}" dt="2018-11-05T13:37:27.796" v="22" actId="20577"/>
          <ac:spMkLst>
            <pc:docMk/>
            <pc:sldMk cId="2056045005" sldId="468"/>
            <ac:spMk id="12" creationId="{C367EF56-E8DC-4BE2-AC1D-D01D333BA970}"/>
          </ac:spMkLst>
        </pc:spChg>
        <pc:picChg chg="add mod">
          <ac:chgData name="Jomar Talsnes Heggdal" userId="e1b480b8-c47c-4dae-9e48-963eb747fdef" providerId="ADAL" clId="{0CAAEBDE-3DB5-482F-9811-7F42147ED460}" dt="2018-11-05T13:36:57.297" v="5" actId="1076"/>
          <ac:picMkLst>
            <pc:docMk/>
            <pc:sldMk cId="2056045005" sldId="468"/>
            <ac:picMk id="2" creationId="{8D437032-B8FC-4AED-B19C-5140CE6A0040}"/>
          </ac:picMkLst>
        </pc:picChg>
        <pc:picChg chg="add mod">
          <ac:chgData name="Jomar Talsnes Heggdal" userId="e1b480b8-c47c-4dae-9e48-963eb747fdef" providerId="ADAL" clId="{0CAAEBDE-3DB5-482F-9811-7F42147ED460}" dt="2018-11-05T13:37:42.740" v="25" actId="1076"/>
          <ac:picMkLst>
            <pc:docMk/>
            <pc:sldMk cId="2056045005" sldId="468"/>
            <ac:picMk id="10" creationId="{226CACED-FACA-4E7E-92A6-CC7A48F3EB50}"/>
          </ac:picMkLst>
        </pc:picChg>
      </pc:sldChg>
    </pc:docChg>
  </pc:docChgLst>
  <pc:docChgLst>
    <pc:chgData name="Jomar Talsnes Heggdal" userId="e1b480b8-c47c-4dae-9e48-963eb747fdef" providerId="ADAL" clId="{59CE7776-28EC-433B-A9E5-69363E93CB1A}"/>
    <pc:docChg chg="addSld modSld sldOrd">
      <pc:chgData name="Jomar Talsnes Heggdal" userId="e1b480b8-c47c-4dae-9e48-963eb747fdef" providerId="ADAL" clId="{59CE7776-28EC-433B-A9E5-69363E93CB1A}" dt="2018-11-20T08:09:48.538" v="19" actId="20577"/>
      <pc:docMkLst>
        <pc:docMk/>
      </pc:docMkLst>
      <pc:sldChg chg="addSp modSp ord">
        <pc:chgData name="Jomar Talsnes Heggdal" userId="e1b480b8-c47c-4dae-9e48-963eb747fdef" providerId="ADAL" clId="{59CE7776-28EC-433B-A9E5-69363E93CB1A}" dt="2018-11-20T08:09:48.538" v="19" actId="20577"/>
        <pc:sldMkLst>
          <pc:docMk/>
          <pc:sldMk cId="4117265066" sldId="481"/>
        </pc:sldMkLst>
        <pc:spChg chg="mod">
          <ac:chgData name="Jomar Talsnes Heggdal" userId="e1b480b8-c47c-4dae-9e48-963eb747fdef" providerId="ADAL" clId="{59CE7776-28EC-433B-A9E5-69363E93CB1A}" dt="2018-11-20T08:09:19.385" v="3" actId="20577"/>
          <ac:spMkLst>
            <pc:docMk/>
            <pc:sldMk cId="4117265066" sldId="481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59CE7776-28EC-433B-A9E5-69363E93CB1A}" dt="2018-11-20T08:09:30.604" v="5" actId="20577"/>
          <ac:spMkLst>
            <pc:docMk/>
            <pc:sldMk cId="4117265066" sldId="481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59CE7776-28EC-433B-A9E5-69363E93CB1A}" dt="2018-11-20T08:09:36.451" v="7" actId="20577"/>
          <ac:spMkLst>
            <pc:docMk/>
            <pc:sldMk cId="4117265066" sldId="481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59CE7776-28EC-433B-A9E5-69363E93CB1A}" dt="2018-11-20T08:09:48.538" v="19" actId="20577"/>
          <ac:spMkLst>
            <pc:docMk/>
            <pc:sldMk cId="4117265066" sldId="481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59CE7776-28EC-433B-A9E5-69363E93CB1A}" dt="2018-11-20T08:09:40.562" v="8" actId="20577"/>
          <ac:picMkLst>
            <pc:docMk/>
            <pc:sldMk cId="4117265066" sldId="481"/>
            <ac:picMk id="8" creationId="{5C6532E8-D699-4F03-8D2D-824B21031F99}"/>
          </ac:picMkLst>
        </pc:picChg>
      </pc:sldChg>
      <pc:sldChg chg="add">
        <pc:chgData name="Jomar Talsnes Heggdal" userId="e1b480b8-c47c-4dae-9e48-963eb747fdef" providerId="ADAL" clId="{59CE7776-28EC-433B-A9E5-69363E93CB1A}" dt="2018-11-20T08:09:14.138" v="1" actId="20577"/>
        <pc:sldMkLst>
          <pc:docMk/>
          <pc:sldMk cId="3888859605" sldId="494"/>
        </pc:sldMkLst>
      </pc:sldChg>
    </pc:docChg>
  </pc:docChgLst>
  <pc:docChgLst>
    <pc:chgData name="Jomar Talsnes Heggdal" userId="e1b480b8-c47c-4dae-9e48-963eb747fdef" providerId="ADAL" clId="{BFD82967-AE01-4463-9326-415EA0B1067B}"/>
    <pc:docChg chg="custSel addSld modSld sldOrd">
      <pc:chgData name="Jomar Talsnes Heggdal" userId="e1b480b8-c47c-4dae-9e48-963eb747fdef" providerId="ADAL" clId="{BFD82967-AE01-4463-9326-415EA0B1067B}" dt="2018-11-12T12:03:43.558" v="148" actId="20577"/>
      <pc:docMkLst>
        <pc:docMk/>
      </pc:docMkLst>
      <pc:sldChg chg="add">
        <pc:chgData name="Jomar Talsnes Heggdal" userId="e1b480b8-c47c-4dae-9e48-963eb747fdef" providerId="ADAL" clId="{BFD82967-AE01-4463-9326-415EA0B1067B}" dt="2018-11-12T12:01:47.438" v="18" actId="20577"/>
        <pc:sldMkLst>
          <pc:docMk/>
          <pc:sldMk cId="2231980727" sldId="491"/>
        </pc:sldMkLst>
      </pc:sldChg>
      <pc:sldChg chg="addSp modSp add">
        <pc:chgData name="Jomar Talsnes Heggdal" userId="e1b480b8-c47c-4dae-9e48-963eb747fdef" providerId="ADAL" clId="{BFD82967-AE01-4463-9326-415EA0B1067B}" dt="2018-11-12T12:03:43.558" v="148" actId="20577"/>
        <pc:sldMkLst>
          <pc:docMk/>
          <pc:sldMk cId="3574545036" sldId="492"/>
        </pc:sldMkLst>
        <pc:spChg chg="mod">
          <ac:chgData name="Jomar Talsnes Heggdal" userId="e1b480b8-c47c-4dae-9e48-963eb747fdef" providerId="ADAL" clId="{BFD82967-AE01-4463-9326-415EA0B1067B}" dt="2018-11-12T12:02:03.330" v="24" actId="20577"/>
          <ac:spMkLst>
            <pc:docMk/>
            <pc:sldMk cId="3574545036" sldId="492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BFD82967-AE01-4463-9326-415EA0B1067B}" dt="2018-11-12T12:03:43.558" v="148" actId="20577"/>
          <ac:spMkLst>
            <pc:docMk/>
            <pc:sldMk cId="3574545036" sldId="492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BFD82967-AE01-4463-9326-415EA0B1067B}" dt="2018-11-12T12:03:15.626" v="143" actId="20577"/>
          <ac:spMkLst>
            <pc:docMk/>
            <pc:sldMk cId="3574545036" sldId="492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BFD82967-AE01-4463-9326-415EA0B1067B}" dt="2018-11-12T12:03:05.179" v="141" actId="20577"/>
          <ac:spMkLst>
            <pc:docMk/>
            <pc:sldMk cId="3574545036" sldId="492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BFD82967-AE01-4463-9326-415EA0B1067B}" dt="2018-11-12T12:03:34.005" v="144" actId="20577"/>
          <ac:picMkLst>
            <pc:docMk/>
            <pc:sldMk cId="3574545036" sldId="492"/>
            <ac:picMk id="8" creationId="{4354E458-A625-4EF9-BB10-5DDE5C4B99A1}"/>
          </ac:picMkLst>
        </pc:picChg>
      </pc:sldChg>
    </pc:docChg>
  </pc:docChgLst>
  <pc:docChgLst>
    <pc:chgData name="Jomar Talsnes Heggdal" userId="e1b480b8-c47c-4dae-9e48-963eb747fdef" providerId="ADAL" clId="{BCEBC48C-9485-4AB8-8C2B-B24675A9F729}"/>
    <pc:docChg chg="addSld delSld modSld">
      <pc:chgData name="Jomar Talsnes Heggdal" userId="e1b480b8-c47c-4dae-9e48-963eb747fdef" providerId="ADAL" clId="{BCEBC48C-9485-4AB8-8C2B-B24675A9F729}" dt="2018-12-03T10:17:05.677" v="1"/>
      <pc:docMkLst>
        <pc:docMk/>
      </pc:docMkLst>
      <pc:sldChg chg="del">
        <pc:chgData name="Jomar Talsnes Heggdal" userId="e1b480b8-c47c-4dae-9e48-963eb747fdef" providerId="ADAL" clId="{BCEBC48C-9485-4AB8-8C2B-B24675A9F729}" dt="2018-12-03T10:17:03.123" v="0" actId="2696"/>
        <pc:sldMkLst>
          <pc:docMk/>
          <pc:sldMk cId="1155623663" sldId="498"/>
        </pc:sldMkLst>
      </pc:sldChg>
      <pc:sldChg chg="add">
        <pc:chgData name="Jomar Talsnes Heggdal" userId="e1b480b8-c47c-4dae-9e48-963eb747fdef" providerId="ADAL" clId="{BCEBC48C-9485-4AB8-8C2B-B24675A9F729}" dt="2018-12-03T10:17:05.677" v="1"/>
        <pc:sldMkLst>
          <pc:docMk/>
          <pc:sldMk cId="2033201476" sldId="498"/>
        </pc:sldMkLst>
      </pc:sldChg>
    </pc:docChg>
  </pc:docChgLst>
  <pc:docChgLst>
    <pc:chgData name="Jomar Talsnes Heggdal" userId="e1b480b8-c47c-4dae-9e48-963eb747fdef" providerId="ADAL" clId="{025F72E5-B3FF-47A3-9043-6FEE3D2AA47B}"/>
    <pc:docChg chg="custSel modSld">
      <pc:chgData name="Jomar Talsnes Heggdal" userId="e1b480b8-c47c-4dae-9e48-963eb747fdef" providerId="ADAL" clId="{025F72E5-B3FF-47A3-9043-6FEE3D2AA47B}" dt="2018-11-08T08:14:21.490" v="23" actId="20577"/>
      <pc:docMkLst>
        <pc:docMk/>
      </pc:docMkLst>
      <pc:sldChg chg="addSp modSp">
        <pc:chgData name="Jomar Talsnes Heggdal" userId="e1b480b8-c47c-4dae-9e48-963eb747fdef" providerId="ADAL" clId="{025F72E5-B3FF-47A3-9043-6FEE3D2AA47B}" dt="2018-11-08T08:14:21.490" v="23" actId="20577"/>
        <pc:sldMkLst>
          <pc:docMk/>
          <pc:sldMk cId="1937296199" sldId="478"/>
        </pc:sldMkLst>
        <pc:spChg chg="mod">
          <ac:chgData name="Jomar Talsnes Heggdal" userId="e1b480b8-c47c-4dae-9e48-963eb747fdef" providerId="ADAL" clId="{025F72E5-B3FF-47A3-9043-6FEE3D2AA47B}" dt="2018-11-08T08:12:59.626" v="0" actId="20577"/>
          <ac:spMkLst>
            <pc:docMk/>
            <pc:sldMk cId="1937296199" sldId="478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025F72E5-B3FF-47A3-9043-6FEE3D2AA47B}" dt="2018-11-08T08:13:24.471" v="4" actId="20577"/>
          <ac:spMkLst>
            <pc:docMk/>
            <pc:sldMk cId="1937296199" sldId="478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025F72E5-B3FF-47A3-9043-6FEE3D2AA47B}" dt="2018-11-08T08:14:13.969" v="13" actId="20577"/>
          <ac:spMkLst>
            <pc:docMk/>
            <pc:sldMk cId="1937296199" sldId="478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025F72E5-B3FF-47A3-9043-6FEE3D2AA47B}" dt="2018-11-08T08:14:21.490" v="23" actId="20577"/>
          <ac:spMkLst>
            <pc:docMk/>
            <pc:sldMk cId="1937296199" sldId="478"/>
            <ac:spMk id="12" creationId="{C367EF56-E8DC-4BE2-AC1D-D01D333BA970}"/>
          </ac:spMkLst>
        </pc:spChg>
        <pc:picChg chg="add mod">
          <ac:chgData name="Jomar Talsnes Heggdal" userId="e1b480b8-c47c-4dae-9e48-963eb747fdef" providerId="ADAL" clId="{025F72E5-B3FF-47A3-9043-6FEE3D2AA47B}" dt="2018-11-08T08:14:16.304" v="14" actId="1076"/>
          <ac:picMkLst>
            <pc:docMk/>
            <pc:sldMk cId="1937296199" sldId="478"/>
            <ac:picMk id="2" creationId="{862B0EEA-C85C-4D78-B044-965CB558D056}"/>
          </ac:picMkLst>
        </pc:picChg>
      </pc:sldChg>
    </pc:docChg>
  </pc:docChgLst>
  <pc:docChgLst>
    <pc:chgData name="Jomar Talsnes Heggdal" userId="e1b480b8-c47c-4dae-9e48-963eb747fdef" providerId="ADAL" clId="{350F184C-2FAD-4BEC-B09C-FCF13ED830B2}"/>
    <pc:docChg chg="custSel modSld">
      <pc:chgData name="Jomar Talsnes Heggdal" userId="e1b480b8-c47c-4dae-9e48-963eb747fdef" providerId="ADAL" clId="{350F184C-2FAD-4BEC-B09C-FCF13ED830B2}" dt="2018-11-02T09:24:03.222" v="49" actId="20577"/>
      <pc:docMkLst>
        <pc:docMk/>
      </pc:docMkLst>
      <pc:sldChg chg="addSp delSp modSp mod">
        <pc:chgData name="Jomar Talsnes Heggdal" userId="e1b480b8-c47c-4dae-9e48-963eb747fdef" providerId="ADAL" clId="{350F184C-2FAD-4BEC-B09C-FCF13ED830B2}" dt="2018-11-02T09:24:03.222" v="49" actId="20577"/>
        <pc:sldMkLst>
          <pc:docMk/>
          <pc:sldMk cId="1159405137" sldId="467"/>
        </pc:sldMkLst>
        <pc:spChg chg="mod">
          <ac:chgData name="Jomar Talsnes Heggdal" userId="e1b480b8-c47c-4dae-9e48-963eb747fdef" providerId="ADAL" clId="{350F184C-2FAD-4BEC-B09C-FCF13ED830B2}" dt="2018-11-02T09:23:27.183" v="38" actId="20577"/>
          <ac:spMkLst>
            <pc:docMk/>
            <pc:sldMk cId="1159405137" sldId="467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350F184C-2FAD-4BEC-B09C-FCF13ED830B2}" dt="2018-11-02T09:23:20.237" v="15" actId="20577"/>
          <ac:spMkLst>
            <pc:docMk/>
            <pc:sldMk cId="1159405137" sldId="467"/>
            <ac:spMk id="6" creationId="{FD54F9FC-8A53-465D-BCB6-6BFAA60D42E1}"/>
          </ac:spMkLst>
        </pc:spChg>
        <pc:spChg chg="del">
          <ac:chgData name="Jomar Talsnes Heggdal" userId="e1b480b8-c47c-4dae-9e48-963eb747fdef" providerId="ADAL" clId="{350F184C-2FAD-4BEC-B09C-FCF13ED830B2}" dt="2018-11-02T09:22:59.531" v="1" actId="20577"/>
          <ac:spMkLst>
            <pc:docMk/>
            <pc:sldMk cId="1159405137" sldId="467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350F184C-2FAD-4BEC-B09C-FCF13ED830B2}" dt="2018-11-02T09:24:03.222" v="49" actId="20577"/>
          <ac:spMkLst>
            <pc:docMk/>
            <pc:sldMk cId="1159405137" sldId="467"/>
            <ac:spMk id="12" creationId="{C367EF56-E8DC-4BE2-AC1D-D01D333BA970}"/>
          </ac:spMkLst>
        </pc:spChg>
        <pc:graphicFrameChg chg="add mod">
          <ac:chgData name="Jomar Talsnes Heggdal" userId="e1b480b8-c47c-4dae-9e48-963eb747fdef" providerId="ADAL" clId="{350F184C-2FAD-4BEC-B09C-FCF13ED830B2}" dt="2018-11-02T09:22:59.531" v="1" actId="20577"/>
          <ac:graphicFrameMkLst>
            <pc:docMk/>
            <pc:sldMk cId="1159405137" sldId="467"/>
            <ac:graphicFrameMk id="8" creationId="{7F42DCB9-9917-41FC-8F13-D3D6140E9EA1}"/>
          </ac:graphicFrameMkLst>
        </pc:graphicFrameChg>
        <pc:picChg chg="add mod">
          <ac:chgData name="Jomar Talsnes Heggdal" userId="e1b480b8-c47c-4dae-9e48-963eb747fdef" providerId="ADAL" clId="{350F184C-2FAD-4BEC-B09C-FCF13ED830B2}" dt="2018-11-02T09:23:58.220" v="40" actId="1076"/>
          <ac:picMkLst>
            <pc:docMk/>
            <pc:sldMk cId="1159405137" sldId="467"/>
            <ac:picMk id="2" creationId="{E9265700-A59C-4B78-9BA8-5DFE68842317}"/>
          </ac:picMkLst>
        </pc:picChg>
      </pc:sldChg>
    </pc:docChg>
  </pc:docChgLst>
  <pc:docChgLst>
    <pc:chgData name="Jomar Talsnes Heggdal" userId="e1b480b8-c47c-4dae-9e48-963eb747fdef" providerId="ADAL" clId="{6B92D4BA-8BED-4C0A-892F-B0AAFC9F24EC}"/>
    <pc:docChg chg="undo custSel modSld">
      <pc:chgData name="Jomar Talsnes Heggdal" userId="e1b480b8-c47c-4dae-9e48-963eb747fdef" providerId="ADAL" clId="{6B92D4BA-8BED-4C0A-892F-B0AAFC9F24EC}" dt="2018-11-14T09:52:36.753" v="24" actId="1076"/>
      <pc:docMkLst>
        <pc:docMk/>
      </pc:docMkLst>
    </pc:docChg>
  </pc:docChgLst>
  <pc:docChgLst>
    <pc:chgData name="Jomar Talsnes Heggdal" userId="e1b480b8-c47c-4dae-9e48-963eb747fdef" providerId="ADAL" clId="{01D52545-79E0-479D-9101-1EBB24DF5FCE}"/>
    <pc:docChg chg="undo custSel modSld">
      <pc:chgData name="Jomar Talsnes Heggdal" userId="e1b480b8-c47c-4dae-9e48-963eb747fdef" providerId="ADAL" clId="{01D52545-79E0-479D-9101-1EBB24DF5FCE}" dt="2018-11-01T10:39:37.544" v="43" actId="20577"/>
      <pc:docMkLst>
        <pc:docMk/>
      </pc:docMkLst>
      <pc:sldChg chg="addSp delSp modSp">
        <pc:chgData name="Jomar Talsnes Heggdal" userId="e1b480b8-c47c-4dae-9e48-963eb747fdef" providerId="ADAL" clId="{01D52545-79E0-479D-9101-1EBB24DF5FCE}" dt="2018-11-01T10:39:37.544" v="43" actId="20577"/>
        <pc:sldMkLst>
          <pc:docMk/>
          <pc:sldMk cId="1072086184" sldId="471"/>
        </pc:sldMkLst>
        <pc:spChg chg="mod">
          <ac:chgData name="Jomar Talsnes Heggdal" userId="e1b480b8-c47c-4dae-9e48-963eb747fdef" providerId="ADAL" clId="{01D52545-79E0-479D-9101-1EBB24DF5FCE}" dt="2018-11-01T10:38:25.387" v="7" actId="20577"/>
          <ac:spMkLst>
            <pc:docMk/>
            <pc:sldMk cId="1072086184" sldId="471"/>
            <ac:spMk id="5" creationId="{A9B7D26F-5A78-4D00-B5A5-E2E862B084EE}"/>
          </ac:spMkLst>
        </pc:spChg>
        <pc:spChg chg="add del mod">
          <ac:chgData name="Jomar Talsnes Heggdal" userId="e1b480b8-c47c-4dae-9e48-963eb747fdef" providerId="ADAL" clId="{01D52545-79E0-479D-9101-1EBB24DF5FCE}" dt="2018-11-01T10:38:57.872" v="30" actId="404"/>
          <ac:spMkLst>
            <pc:docMk/>
            <pc:sldMk cId="1072086184" sldId="471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01D52545-79E0-479D-9101-1EBB24DF5FCE}" dt="2018-11-01T10:39:37.544" v="43" actId="20577"/>
          <ac:spMkLst>
            <pc:docMk/>
            <pc:sldMk cId="1072086184" sldId="471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01D52545-79E0-479D-9101-1EBB24DF5FCE}" dt="2018-11-01T10:39:05.233" v="39" actId="20577"/>
          <ac:spMkLst>
            <pc:docMk/>
            <pc:sldMk cId="1072086184" sldId="471"/>
            <ac:spMk id="12" creationId="{C367EF56-E8DC-4BE2-AC1D-D01D333BA970}"/>
          </ac:spMkLst>
        </pc:spChg>
        <pc:graphicFrameChg chg="add del mod">
          <ac:chgData name="Jomar Talsnes Heggdal" userId="e1b480b8-c47c-4dae-9e48-963eb747fdef" providerId="ADAL" clId="{01D52545-79E0-479D-9101-1EBB24DF5FCE}" dt="2018-11-01T10:37:55.236" v="1" actId="20577"/>
          <ac:graphicFrameMkLst>
            <pc:docMk/>
            <pc:sldMk cId="1072086184" sldId="471"/>
            <ac:graphicFrameMk id="2" creationId="{AD832DA2-F9F8-436A-B446-AC932E92AFD2}"/>
          </ac:graphicFrameMkLst>
        </pc:graphicFrameChg>
        <pc:graphicFrameChg chg="add del mod">
          <ac:chgData name="Jomar Talsnes Heggdal" userId="e1b480b8-c47c-4dae-9e48-963eb747fdef" providerId="ADAL" clId="{01D52545-79E0-479D-9101-1EBB24DF5FCE}" dt="2018-11-01T10:37:57.984" v="3" actId="20577"/>
          <ac:graphicFrameMkLst>
            <pc:docMk/>
            <pc:sldMk cId="1072086184" sldId="471"/>
            <ac:graphicFrameMk id="3" creationId="{ABB6610C-0A0E-4279-9036-1BF15EEB1DCA}"/>
          </ac:graphicFrameMkLst>
        </pc:graphicFrameChg>
        <pc:graphicFrameChg chg="add del mod">
          <ac:chgData name="Jomar Talsnes Heggdal" userId="e1b480b8-c47c-4dae-9e48-963eb747fdef" providerId="ADAL" clId="{01D52545-79E0-479D-9101-1EBB24DF5FCE}" dt="2018-11-01T10:38:06.916" v="5" actId="20577"/>
          <ac:graphicFrameMkLst>
            <pc:docMk/>
            <pc:sldMk cId="1072086184" sldId="471"/>
            <ac:graphicFrameMk id="8" creationId="{7F814E00-E92B-4748-B541-8AFA3E066F75}"/>
          </ac:graphicFrameMkLst>
        </pc:graphicFrameChg>
        <pc:picChg chg="add mod">
          <ac:chgData name="Jomar Talsnes Heggdal" userId="e1b480b8-c47c-4dae-9e48-963eb747fdef" providerId="ADAL" clId="{01D52545-79E0-479D-9101-1EBB24DF5FCE}" dt="2018-11-01T10:39:20.062" v="41" actId="1076"/>
          <ac:picMkLst>
            <pc:docMk/>
            <pc:sldMk cId="1072086184" sldId="471"/>
            <ac:picMk id="10" creationId="{AC83A4F1-C13D-42C9-9BE5-322DBFA41D01}"/>
          </ac:picMkLst>
        </pc:picChg>
      </pc:sldChg>
    </pc:docChg>
  </pc:docChgLst>
  <pc:docChgLst>
    <pc:chgData name="Jomar Talsnes Heggdal" userId="e1b480b8-c47c-4dae-9e48-963eb747fdef" providerId="ADAL" clId="{C297E4CF-A9CB-4CE9-A585-D2D4F7B6F8C3}"/>
    <pc:docChg chg="addSld modSld sldOrd">
      <pc:chgData name="Jomar Talsnes Heggdal" userId="e1b480b8-c47c-4dae-9e48-963eb747fdef" providerId="ADAL" clId="{C297E4CF-A9CB-4CE9-A585-D2D4F7B6F8C3}" dt="2018-11-22T12:30:00.396" v="21" actId="20577"/>
      <pc:docMkLst>
        <pc:docMk/>
      </pc:docMkLst>
      <pc:sldChg chg="addSp modSp ord">
        <pc:chgData name="Jomar Talsnes Heggdal" userId="e1b480b8-c47c-4dae-9e48-963eb747fdef" providerId="ADAL" clId="{C297E4CF-A9CB-4CE9-A585-D2D4F7B6F8C3}" dt="2018-11-22T12:30:00.396" v="21" actId="20577"/>
        <pc:sldMkLst>
          <pc:docMk/>
          <pc:sldMk cId="197574822" sldId="497"/>
        </pc:sldMkLst>
        <pc:spChg chg="mod">
          <ac:chgData name="Jomar Talsnes Heggdal" userId="e1b480b8-c47c-4dae-9e48-963eb747fdef" providerId="ADAL" clId="{C297E4CF-A9CB-4CE9-A585-D2D4F7B6F8C3}" dt="2018-11-22T12:29:18.803" v="6" actId="20577"/>
          <ac:spMkLst>
            <pc:docMk/>
            <pc:sldMk cId="197574822" sldId="497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C297E4CF-A9CB-4CE9-A585-D2D4F7B6F8C3}" dt="2018-11-22T12:29:34.452" v="9" actId="20577"/>
          <ac:spMkLst>
            <pc:docMk/>
            <pc:sldMk cId="197574822" sldId="497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C297E4CF-A9CB-4CE9-A585-D2D4F7B6F8C3}" dt="2018-11-22T12:29:43.876" v="11" actId="20577"/>
          <ac:spMkLst>
            <pc:docMk/>
            <pc:sldMk cId="197574822" sldId="497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C297E4CF-A9CB-4CE9-A585-D2D4F7B6F8C3}" dt="2018-11-22T12:30:00.396" v="21" actId="20577"/>
          <ac:spMkLst>
            <pc:docMk/>
            <pc:sldMk cId="197574822" sldId="497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C297E4CF-A9CB-4CE9-A585-D2D4F7B6F8C3}" dt="2018-11-22T12:29:52.345" v="12" actId="20577"/>
          <ac:picMkLst>
            <pc:docMk/>
            <pc:sldMk cId="197574822" sldId="497"/>
            <ac:picMk id="8" creationId="{411FC4DF-E2CB-426A-AD90-1DED0972004B}"/>
          </ac:picMkLst>
        </pc:picChg>
      </pc:sldChg>
      <pc:sldChg chg="add">
        <pc:chgData name="Jomar Talsnes Heggdal" userId="e1b480b8-c47c-4dae-9e48-963eb747fdef" providerId="ADAL" clId="{C297E4CF-A9CB-4CE9-A585-D2D4F7B6F8C3}" dt="2018-11-22T12:29:10.217" v="2" actId="20577"/>
        <pc:sldMkLst>
          <pc:docMk/>
          <pc:sldMk cId="3617021440" sldId="500"/>
        </pc:sldMkLst>
      </pc:sldChg>
      <pc:sldChg chg="add">
        <pc:chgData name="Jomar Talsnes Heggdal" userId="e1b480b8-c47c-4dae-9e48-963eb747fdef" providerId="ADAL" clId="{C297E4CF-A9CB-4CE9-A585-D2D4F7B6F8C3}" dt="2018-11-22T12:29:10.365" v="3" actId="20577"/>
        <pc:sldMkLst>
          <pc:docMk/>
          <pc:sldMk cId="2505564671" sldId="501"/>
        </pc:sldMkLst>
      </pc:sldChg>
      <pc:sldChg chg="add">
        <pc:chgData name="Jomar Talsnes Heggdal" userId="e1b480b8-c47c-4dae-9e48-963eb747fdef" providerId="ADAL" clId="{C297E4CF-A9CB-4CE9-A585-D2D4F7B6F8C3}" dt="2018-11-22T12:29:10.672" v="5" actId="20577"/>
        <pc:sldMkLst>
          <pc:docMk/>
          <pc:sldMk cId="82494223" sldId="503"/>
        </pc:sldMkLst>
      </pc:sldChg>
    </pc:docChg>
  </pc:docChgLst>
  <pc:docChgLst>
    <pc:chgData name="Jomar Talsnes Heggdal" userId="e1b480b8-c47c-4dae-9e48-963eb747fdef" providerId="ADAL" clId="{421F6224-EB56-4105-90FF-2A16CF181195}"/>
    <pc:docChg chg="custSel modSld sldOrd">
      <pc:chgData name="Jomar Talsnes Heggdal" userId="e1b480b8-c47c-4dae-9e48-963eb747fdef" providerId="ADAL" clId="{421F6224-EB56-4105-90FF-2A16CF181195}" dt="2018-11-05T10:33:24.564" v="15" actId="20577"/>
      <pc:docMkLst>
        <pc:docMk/>
      </pc:docMkLst>
      <pc:sldChg chg="addSp delSp modSp ord">
        <pc:chgData name="Jomar Talsnes Heggdal" userId="e1b480b8-c47c-4dae-9e48-963eb747fdef" providerId="ADAL" clId="{421F6224-EB56-4105-90FF-2A16CF181195}" dt="2018-11-05T10:33:24.564" v="15" actId="20577"/>
        <pc:sldMkLst>
          <pc:docMk/>
          <pc:sldMk cId="3345608621" sldId="476"/>
        </pc:sldMkLst>
        <pc:spChg chg="mod">
          <ac:chgData name="Jomar Talsnes Heggdal" userId="e1b480b8-c47c-4dae-9e48-963eb747fdef" providerId="ADAL" clId="{421F6224-EB56-4105-90FF-2A16CF181195}" dt="2018-11-05T10:32:14.206" v="2" actId="27636"/>
          <ac:spMkLst>
            <pc:docMk/>
            <pc:sldMk cId="3345608621" sldId="476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421F6224-EB56-4105-90FF-2A16CF181195}" dt="2018-11-05T10:32:29.285" v="5" actId="20577"/>
          <ac:spMkLst>
            <pc:docMk/>
            <pc:sldMk cId="3345608621" sldId="476"/>
            <ac:spMk id="6" creationId="{FD54F9FC-8A53-465D-BCB6-6BFAA60D42E1}"/>
          </ac:spMkLst>
        </pc:spChg>
        <pc:spChg chg="del">
          <ac:chgData name="Jomar Talsnes Heggdal" userId="e1b480b8-c47c-4dae-9e48-963eb747fdef" providerId="ADAL" clId="{421F6224-EB56-4105-90FF-2A16CF181195}" dt="2018-11-05T10:33:17.966" v="6" actId="20577"/>
          <ac:spMkLst>
            <pc:docMk/>
            <pc:sldMk cId="3345608621" sldId="476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421F6224-EB56-4105-90FF-2A16CF181195}" dt="2018-11-05T10:33:24.564" v="15" actId="20577"/>
          <ac:spMkLst>
            <pc:docMk/>
            <pc:sldMk cId="3345608621" sldId="476"/>
            <ac:spMk id="12" creationId="{C367EF56-E8DC-4BE2-AC1D-D01D333BA970}"/>
          </ac:spMkLst>
        </pc:spChg>
        <pc:picChg chg="add mod">
          <ac:chgData name="Jomar Talsnes Heggdal" userId="e1b480b8-c47c-4dae-9e48-963eb747fdef" providerId="ADAL" clId="{421F6224-EB56-4105-90FF-2A16CF181195}" dt="2018-11-05T10:33:17.966" v="6" actId="20577"/>
          <ac:picMkLst>
            <pc:docMk/>
            <pc:sldMk cId="3345608621" sldId="476"/>
            <ac:picMk id="2" creationId="{266674E4-FDD4-4EAD-B0B2-E25DB4F702C7}"/>
          </ac:picMkLst>
        </pc:picChg>
      </pc:sldChg>
    </pc:docChg>
  </pc:docChgLst>
  <pc:docChgLst>
    <pc:chgData name="Jomar Talsnes Heggdal" userId="e1b480b8-c47c-4dae-9e48-963eb747fdef" providerId="ADAL" clId="{6023D6C2-B320-4B7C-8031-AFF83B330CEC}"/>
    <pc:docChg chg="custSel modSld">
      <pc:chgData name="Jomar Talsnes Heggdal" userId="e1b480b8-c47c-4dae-9e48-963eb747fdef" providerId="ADAL" clId="{6023D6C2-B320-4B7C-8031-AFF83B330CEC}" dt="2018-11-13T09:56:40.048" v="45" actId="20577"/>
      <pc:docMkLst>
        <pc:docMk/>
      </pc:docMkLst>
      <pc:sldChg chg="addSp modSp">
        <pc:chgData name="Jomar Talsnes Heggdal" userId="e1b480b8-c47c-4dae-9e48-963eb747fdef" providerId="ADAL" clId="{6023D6C2-B320-4B7C-8031-AFF83B330CEC}" dt="2018-11-13T09:56:40.048" v="45" actId="20577"/>
        <pc:sldMkLst>
          <pc:docMk/>
          <pc:sldMk cId="3766474309" sldId="488"/>
        </pc:sldMkLst>
        <pc:spChg chg="mod">
          <ac:chgData name="Jomar Talsnes Heggdal" userId="e1b480b8-c47c-4dae-9e48-963eb747fdef" providerId="ADAL" clId="{6023D6C2-B320-4B7C-8031-AFF83B330CEC}" dt="2018-11-13T09:55:42.823" v="0" actId="20577"/>
          <ac:spMkLst>
            <pc:docMk/>
            <pc:sldMk cId="3766474309" sldId="488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6023D6C2-B320-4B7C-8031-AFF83B330CEC}" dt="2018-11-13T09:56:17.142" v="30" actId="27636"/>
          <ac:spMkLst>
            <pc:docMk/>
            <pc:sldMk cId="3766474309" sldId="488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6023D6C2-B320-4B7C-8031-AFF83B330CEC}" dt="2018-11-13T09:56:22.534" v="32" actId="20577"/>
          <ac:spMkLst>
            <pc:docMk/>
            <pc:sldMk cId="3766474309" sldId="488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6023D6C2-B320-4B7C-8031-AFF83B330CEC}" dt="2018-11-13T09:56:40.048" v="45" actId="20577"/>
          <ac:spMkLst>
            <pc:docMk/>
            <pc:sldMk cId="3766474309" sldId="488"/>
            <ac:spMk id="12" creationId="{C367EF56-E8DC-4BE2-AC1D-D01D333BA970}"/>
          </ac:spMkLst>
        </pc:spChg>
        <pc:picChg chg="add mod">
          <ac:chgData name="Jomar Talsnes Heggdal" userId="e1b480b8-c47c-4dae-9e48-963eb747fdef" providerId="ADAL" clId="{6023D6C2-B320-4B7C-8031-AFF83B330CEC}" dt="2018-11-13T09:56:36.142" v="34" actId="1076"/>
          <ac:picMkLst>
            <pc:docMk/>
            <pc:sldMk cId="3766474309" sldId="488"/>
            <ac:picMk id="2" creationId="{36840D4B-5E81-4F96-AFDE-91F7F64E7127}"/>
          </ac:picMkLst>
        </pc:picChg>
      </pc:sldChg>
    </pc:docChg>
  </pc:docChgLst>
  <pc:docChgLst>
    <pc:chgData name="Jomar Talsnes Heggdal" userId="e1b480b8-c47c-4dae-9e48-963eb747fdef" providerId="ADAL" clId="{49AE88B6-5729-4223-A638-3502930689AE}"/>
    <pc:docChg chg="addSld modSld">
      <pc:chgData name="Jomar Talsnes Heggdal" userId="e1b480b8-c47c-4dae-9e48-963eb747fdef" providerId="ADAL" clId="{49AE88B6-5729-4223-A638-3502930689AE}" dt="2018-11-05T09:01:49.828" v="12"/>
      <pc:docMkLst>
        <pc:docMk/>
      </pc:docMkLst>
      <pc:sldChg chg="addSp modSp">
        <pc:chgData name="Jomar Talsnes Heggdal" userId="e1b480b8-c47c-4dae-9e48-963eb747fdef" providerId="ADAL" clId="{49AE88B6-5729-4223-A638-3502930689AE}" dt="2018-11-05T09:00:13.327" v="5"/>
        <pc:sldMkLst>
          <pc:docMk/>
          <pc:sldMk cId="2431968142" sldId="473"/>
        </pc:sldMkLst>
        <pc:spChg chg="mod">
          <ac:chgData name="Jomar Talsnes Heggdal" userId="e1b480b8-c47c-4dae-9e48-963eb747fdef" providerId="ADAL" clId="{49AE88B6-5729-4223-A638-3502930689AE}" dt="2018-11-05T08:59:23.678" v="0"/>
          <ac:spMkLst>
            <pc:docMk/>
            <pc:sldMk cId="2431968142" sldId="473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49AE88B6-5729-4223-A638-3502930689AE}" dt="2018-11-05T08:59:41.045" v="2"/>
          <ac:spMkLst>
            <pc:docMk/>
            <pc:sldMk cId="2431968142" sldId="473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49AE88B6-5729-4223-A638-3502930689AE}" dt="2018-11-05T09:00:13.327" v="5"/>
          <ac:spMkLst>
            <pc:docMk/>
            <pc:sldMk cId="2431968142" sldId="473"/>
            <ac:spMk id="7" creationId="{09537A74-5288-4B29-ADF6-3B22ED248A07}"/>
          </ac:spMkLst>
        </pc:spChg>
        <pc:picChg chg="add">
          <ac:chgData name="Jomar Talsnes Heggdal" userId="e1b480b8-c47c-4dae-9e48-963eb747fdef" providerId="ADAL" clId="{49AE88B6-5729-4223-A638-3502930689AE}" dt="2018-11-05T09:00:03.214" v="4"/>
          <ac:picMkLst>
            <pc:docMk/>
            <pc:sldMk cId="2431968142" sldId="473"/>
            <ac:picMk id="2" creationId="{62B2A289-5AA1-4DFB-887D-6D622A5BEC92}"/>
          </ac:picMkLst>
        </pc:picChg>
      </pc:sldChg>
      <pc:sldChg chg="addSp modSp">
        <pc:chgData name="Jomar Talsnes Heggdal" userId="e1b480b8-c47c-4dae-9e48-963eb747fdef" providerId="ADAL" clId="{49AE88B6-5729-4223-A638-3502930689AE}" dt="2018-11-05T09:01:49.828" v="12"/>
        <pc:sldMkLst>
          <pc:docMk/>
          <pc:sldMk cId="1403217825" sldId="474"/>
        </pc:sldMkLst>
        <pc:spChg chg="mod">
          <ac:chgData name="Jomar Talsnes Heggdal" userId="e1b480b8-c47c-4dae-9e48-963eb747fdef" providerId="ADAL" clId="{49AE88B6-5729-4223-A638-3502930689AE}" dt="2018-11-05T09:01:05.061" v="8"/>
          <ac:spMkLst>
            <pc:docMk/>
            <pc:sldMk cId="1403217825" sldId="474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49AE88B6-5729-4223-A638-3502930689AE}" dt="2018-11-05T09:01:24.598" v="10"/>
          <ac:spMkLst>
            <pc:docMk/>
            <pc:sldMk cId="1403217825" sldId="474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49AE88B6-5729-4223-A638-3502930689AE}" dt="2018-11-05T09:01:30.019" v="11"/>
          <ac:spMkLst>
            <pc:docMk/>
            <pc:sldMk cId="1403217825" sldId="474"/>
            <ac:spMk id="7" creationId="{09537A74-5288-4B29-ADF6-3B22ED248A07}"/>
          </ac:spMkLst>
        </pc:spChg>
        <pc:picChg chg="add">
          <ac:chgData name="Jomar Talsnes Heggdal" userId="e1b480b8-c47c-4dae-9e48-963eb747fdef" providerId="ADAL" clId="{49AE88B6-5729-4223-A638-3502930689AE}" dt="2018-11-05T09:01:49.828" v="12"/>
          <ac:picMkLst>
            <pc:docMk/>
            <pc:sldMk cId="1403217825" sldId="474"/>
            <ac:picMk id="2" creationId="{97A9078A-5226-4CB6-991E-628A14338761}"/>
          </ac:picMkLst>
        </pc:picChg>
      </pc:sldChg>
      <pc:sldChg chg="add">
        <pc:chgData name="Jomar Talsnes Heggdal" userId="e1b480b8-c47c-4dae-9e48-963eb747fdef" providerId="ADAL" clId="{49AE88B6-5729-4223-A638-3502930689AE}" dt="2018-11-05T09:00:58.853" v="7"/>
        <pc:sldMkLst>
          <pc:docMk/>
          <pc:sldMk cId="3345608621" sldId="476"/>
        </pc:sldMkLst>
      </pc:sldChg>
    </pc:docChg>
  </pc:docChgLst>
  <pc:docChgLst>
    <pc:chgData name="Jomar Talsnes Heggdal" userId="e1b480b8-c47c-4dae-9e48-963eb747fdef" providerId="ADAL" clId="{9A4CD250-31AA-44B5-AB47-73AFFB7ABA78}"/>
    <pc:docChg chg="undo redo custSel modSld">
      <pc:chgData name="Jomar Talsnes Heggdal" userId="e1b480b8-c47c-4dae-9e48-963eb747fdef" providerId="ADAL" clId="{9A4CD250-31AA-44B5-AB47-73AFFB7ABA78}" dt="2018-11-16T10:06:23.601" v="37" actId="478"/>
      <pc:docMkLst>
        <pc:docMk/>
      </pc:docMkLst>
      <pc:sldChg chg="addSp delSp modSp">
        <pc:chgData name="Jomar Talsnes Heggdal" userId="e1b480b8-c47c-4dae-9e48-963eb747fdef" providerId="ADAL" clId="{9A4CD250-31AA-44B5-AB47-73AFFB7ABA78}" dt="2018-11-16T10:06:23.601" v="37" actId="478"/>
        <pc:sldMkLst>
          <pc:docMk/>
          <pc:sldMk cId="2231980727" sldId="491"/>
        </pc:sldMkLst>
        <pc:spChg chg="mod">
          <ac:chgData name="Jomar Talsnes Heggdal" userId="e1b480b8-c47c-4dae-9e48-963eb747fdef" providerId="ADAL" clId="{9A4CD250-31AA-44B5-AB47-73AFFB7ABA78}" dt="2018-11-16T10:04:32.676" v="0" actId="478"/>
          <ac:spMkLst>
            <pc:docMk/>
            <pc:sldMk cId="2231980727" sldId="491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9A4CD250-31AA-44B5-AB47-73AFFB7ABA78}" dt="2018-11-16T10:05:44.218" v="23" actId="20577"/>
          <ac:spMkLst>
            <pc:docMk/>
            <pc:sldMk cId="2231980727" sldId="491"/>
            <ac:spMk id="6" creationId="{FD54F9FC-8A53-465D-BCB6-6BFAA60D42E1}"/>
          </ac:spMkLst>
        </pc:spChg>
        <pc:spChg chg="del">
          <ac:chgData name="Jomar Talsnes Heggdal" userId="e1b480b8-c47c-4dae-9e48-963eb747fdef" providerId="ADAL" clId="{9A4CD250-31AA-44B5-AB47-73AFFB7ABA78}" dt="2018-11-16T10:04:53.443" v="1" actId="478"/>
          <ac:spMkLst>
            <pc:docMk/>
            <pc:sldMk cId="2231980727" sldId="491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9A4CD250-31AA-44B5-AB47-73AFFB7ABA78}" dt="2018-11-16T10:05:49.889" v="34" actId="20577"/>
          <ac:spMkLst>
            <pc:docMk/>
            <pc:sldMk cId="2231980727" sldId="491"/>
            <ac:spMk id="12" creationId="{C367EF56-E8DC-4BE2-AC1D-D01D333BA970}"/>
          </ac:spMkLst>
        </pc:spChg>
        <pc:picChg chg="add mod">
          <ac:chgData name="Jomar Talsnes Heggdal" userId="e1b480b8-c47c-4dae-9e48-963eb747fdef" providerId="ADAL" clId="{9A4CD250-31AA-44B5-AB47-73AFFB7ABA78}" dt="2018-11-16T10:04:53.443" v="1" actId="478"/>
          <ac:picMkLst>
            <pc:docMk/>
            <pc:sldMk cId="2231980727" sldId="491"/>
            <ac:picMk id="2" creationId="{1A84AD6E-4811-4046-BA2B-69B44686A488}"/>
          </ac:picMkLst>
        </pc:picChg>
        <pc:picChg chg="add del mod">
          <ac:chgData name="Jomar Talsnes Heggdal" userId="e1b480b8-c47c-4dae-9e48-963eb747fdef" providerId="ADAL" clId="{9A4CD250-31AA-44B5-AB47-73AFFB7ABA78}" dt="2018-11-16T10:06:23.601" v="37" actId="478"/>
          <ac:picMkLst>
            <pc:docMk/>
            <pc:sldMk cId="2231980727" sldId="491"/>
            <ac:picMk id="3" creationId="{12D44DBD-0A5D-4167-AED9-2E3DF8324D4D}"/>
          </ac:picMkLst>
        </pc:picChg>
      </pc:sldChg>
    </pc:docChg>
  </pc:docChgLst>
  <pc:docChgLst>
    <pc:chgData name="Jomar Talsnes Heggdal" userId="e1b480b8-c47c-4dae-9e48-963eb747fdef" providerId="ADAL" clId="{E35235A7-4695-44D6-AFCD-084DDDFAAEC5}"/>
    <pc:docChg chg="custSel modSld">
      <pc:chgData name="Jomar Talsnes Heggdal" userId="e1b480b8-c47c-4dae-9e48-963eb747fdef" providerId="ADAL" clId="{E35235A7-4695-44D6-AFCD-084DDDFAAEC5}" dt="2018-11-22T11:23:32.437" v="34" actId="20577"/>
      <pc:docMkLst>
        <pc:docMk/>
      </pc:docMkLst>
      <pc:sldChg chg="addSp modSp">
        <pc:chgData name="Jomar Talsnes Heggdal" userId="e1b480b8-c47c-4dae-9e48-963eb747fdef" providerId="ADAL" clId="{E35235A7-4695-44D6-AFCD-084DDDFAAEC5}" dt="2018-11-22T11:22:17.343" v="15" actId="20577"/>
        <pc:sldMkLst>
          <pc:docMk/>
          <pc:sldMk cId="3888859605" sldId="494"/>
        </pc:sldMkLst>
        <pc:spChg chg="mod">
          <ac:chgData name="Jomar Talsnes Heggdal" userId="e1b480b8-c47c-4dae-9e48-963eb747fdef" providerId="ADAL" clId="{E35235A7-4695-44D6-AFCD-084DDDFAAEC5}" dt="2018-11-22T11:21:48.066" v="0" actId="20577"/>
          <ac:spMkLst>
            <pc:docMk/>
            <pc:sldMk cId="3888859605" sldId="494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E35235A7-4695-44D6-AFCD-084DDDFAAEC5}" dt="2018-11-22T11:21:59.182" v="3" actId="27636"/>
          <ac:spMkLst>
            <pc:docMk/>
            <pc:sldMk cId="3888859605" sldId="494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E35235A7-4695-44D6-AFCD-084DDDFAAEC5}" dt="2018-11-22T11:22:17.343" v="15" actId="20577"/>
          <ac:spMkLst>
            <pc:docMk/>
            <pc:sldMk cId="3888859605" sldId="494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E35235A7-4695-44D6-AFCD-084DDDFAAEC5}" dt="2018-11-22T11:22:07.550" v="13" actId="20577"/>
          <ac:spMkLst>
            <pc:docMk/>
            <pc:sldMk cId="3888859605" sldId="494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E35235A7-4695-44D6-AFCD-084DDDFAAEC5}" dt="2018-11-22T11:22:03.948" v="4" actId="20577"/>
          <ac:picMkLst>
            <pc:docMk/>
            <pc:sldMk cId="3888859605" sldId="494"/>
            <ac:picMk id="8" creationId="{3A715579-5340-46A0-B338-5422F6167420}"/>
          </ac:picMkLst>
        </pc:picChg>
      </pc:sldChg>
    </pc:docChg>
  </pc:docChgLst>
  <pc:docChgLst>
    <pc:chgData name="Jomar Talsnes Heggdal" userId="e1b480b8-c47c-4dae-9e48-963eb747fdef" providerId="ADAL" clId="{5CB4D29E-B8DF-4A23-8EEA-A774B0D31712}"/>
    <pc:docChg chg="undo custSel addSld delSld modSld">
      <pc:chgData name="Jomar Talsnes Heggdal" userId="e1b480b8-c47c-4dae-9e48-963eb747fdef" providerId="ADAL" clId="{5CB4D29E-B8DF-4A23-8EEA-A774B0D31712}" dt="2018-10-22T07:41:35.786" v="52"/>
      <pc:docMkLst>
        <pc:docMk/>
      </pc:docMkLst>
      <pc:sldChg chg="modSp">
        <pc:chgData name="Jomar Talsnes Heggdal" userId="e1b480b8-c47c-4dae-9e48-963eb747fdef" providerId="ADAL" clId="{5CB4D29E-B8DF-4A23-8EEA-A774B0D31712}" dt="2018-10-22T07:41:13.493" v="37" actId="20577"/>
        <pc:sldMkLst>
          <pc:docMk/>
          <pc:sldMk cId="872272599" sldId="257"/>
        </pc:sldMkLst>
        <pc:spChg chg="mod">
          <ac:chgData name="Jomar Talsnes Heggdal" userId="e1b480b8-c47c-4dae-9e48-963eb747fdef" providerId="ADAL" clId="{5CB4D29E-B8DF-4A23-8EEA-A774B0D31712}" dt="2018-10-22T07:41:05.580" v="30" actId="20577"/>
          <ac:spMkLst>
            <pc:docMk/>
            <pc:sldMk cId="872272599" sldId="257"/>
            <ac:spMk id="3" creationId="{00000000-0000-0000-0000-000000000000}"/>
          </ac:spMkLst>
        </pc:spChg>
        <pc:spChg chg="mod">
          <ac:chgData name="Jomar Talsnes Heggdal" userId="e1b480b8-c47c-4dae-9e48-963eb747fdef" providerId="ADAL" clId="{5CB4D29E-B8DF-4A23-8EEA-A774B0D31712}" dt="2018-10-22T07:41:13.493" v="37" actId="20577"/>
          <ac:spMkLst>
            <pc:docMk/>
            <pc:sldMk cId="872272599" sldId="257"/>
            <ac:spMk id="5" creationId="{00000000-0000-0000-0000-000000000000}"/>
          </ac:spMkLst>
        </pc:spChg>
      </pc:sldChg>
      <pc:sldChg chg="modSp add del">
        <pc:chgData name="Jomar Talsnes Heggdal" userId="e1b480b8-c47c-4dae-9e48-963eb747fdef" providerId="ADAL" clId="{5CB4D29E-B8DF-4A23-8EEA-A774B0D31712}" dt="2018-10-22T07:41:20.041" v="45" actId="20577"/>
        <pc:sldMkLst>
          <pc:docMk/>
          <pc:sldMk cId="1159405137" sldId="467"/>
        </pc:sldMkLst>
        <pc:spChg chg="mod">
          <ac:chgData name="Jomar Talsnes Heggdal" userId="e1b480b8-c47c-4dae-9e48-963eb747fdef" providerId="ADAL" clId="{5CB4D29E-B8DF-4A23-8EEA-A774B0D31712}" dt="2018-10-22T07:41:20.041" v="45" actId="20577"/>
          <ac:spMkLst>
            <pc:docMk/>
            <pc:sldMk cId="1159405137" sldId="467"/>
            <ac:spMk id="9" creationId="{00DFA089-CDA9-42FA-97F2-120B008D84D9}"/>
          </ac:spMkLst>
        </pc:spChg>
      </pc:sldChg>
      <pc:sldChg chg="add">
        <pc:chgData name="Jomar Talsnes Heggdal" userId="e1b480b8-c47c-4dae-9e48-963eb747fdef" providerId="ADAL" clId="{5CB4D29E-B8DF-4A23-8EEA-A774B0D31712}" dt="2018-10-22T07:41:23.721" v="46"/>
        <pc:sldMkLst>
          <pc:docMk/>
          <pc:sldMk cId="2056045005" sldId="468"/>
        </pc:sldMkLst>
      </pc:sldChg>
      <pc:sldChg chg="add">
        <pc:chgData name="Jomar Talsnes Heggdal" userId="e1b480b8-c47c-4dae-9e48-963eb747fdef" providerId="ADAL" clId="{5CB4D29E-B8DF-4A23-8EEA-A774B0D31712}" dt="2018-10-22T07:41:30.137" v="47"/>
        <pc:sldMkLst>
          <pc:docMk/>
          <pc:sldMk cId="1454639747" sldId="469"/>
        </pc:sldMkLst>
      </pc:sldChg>
      <pc:sldChg chg="add">
        <pc:chgData name="Jomar Talsnes Heggdal" userId="e1b480b8-c47c-4dae-9e48-963eb747fdef" providerId="ADAL" clId="{5CB4D29E-B8DF-4A23-8EEA-A774B0D31712}" dt="2018-10-22T07:41:32.791" v="49"/>
        <pc:sldMkLst>
          <pc:docMk/>
          <pc:sldMk cId="1072086184" sldId="471"/>
        </pc:sldMkLst>
      </pc:sldChg>
      <pc:sldChg chg="add">
        <pc:chgData name="Jomar Talsnes Heggdal" userId="e1b480b8-c47c-4dae-9e48-963eb747fdef" providerId="ADAL" clId="{5CB4D29E-B8DF-4A23-8EEA-A774B0D31712}" dt="2018-10-22T07:41:35.551" v="51"/>
        <pc:sldMkLst>
          <pc:docMk/>
          <pc:sldMk cId="2431968142" sldId="473"/>
        </pc:sldMkLst>
      </pc:sldChg>
      <pc:sldChg chg="add">
        <pc:chgData name="Jomar Talsnes Heggdal" userId="e1b480b8-c47c-4dae-9e48-963eb747fdef" providerId="ADAL" clId="{5CB4D29E-B8DF-4A23-8EEA-A774B0D31712}" dt="2018-10-22T07:41:35.786" v="52"/>
        <pc:sldMkLst>
          <pc:docMk/>
          <pc:sldMk cId="1403217825" sldId="474"/>
        </pc:sldMkLst>
      </pc:sldChg>
    </pc:docChg>
  </pc:docChgLst>
  <pc:docChgLst>
    <pc:chgData name="Jomar Talsnes Heggdal" userId="e1b480b8-c47c-4dae-9e48-963eb747fdef" providerId="ADAL" clId="{5520256A-237E-4255-BB74-5040FF9EA8D6}"/>
    <pc:docChg chg="custSel addSld modSld sldOrd">
      <pc:chgData name="Jomar Talsnes Heggdal" userId="e1b480b8-c47c-4dae-9e48-963eb747fdef" providerId="ADAL" clId="{5520256A-237E-4255-BB74-5040FF9EA8D6}" dt="2018-11-07T08:51:03.313" v="56" actId="20577"/>
      <pc:docMkLst>
        <pc:docMk/>
      </pc:docMkLst>
      <pc:sldChg chg="addSp modSp ord">
        <pc:chgData name="Jomar Talsnes Heggdal" userId="e1b480b8-c47c-4dae-9e48-963eb747fdef" providerId="ADAL" clId="{5520256A-237E-4255-BB74-5040FF9EA8D6}" dt="2018-11-07T08:50:05.617" v="26" actId="20577"/>
        <pc:sldMkLst>
          <pc:docMk/>
          <pc:sldMk cId="1454639747" sldId="469"/>
        </pc:sldMkLst>
        <pc:spChg chg="mod">
          <ac:chgData name="Jomar Talsnes Heggdal" userId="e1b480b8-c47c-4dae-9e48-963eb747fdef" providerId="ADAL" clId="{5520256A-237E-4255-BB74-5040FF9EA8D6}" dt="2018-11-07T08:49:31.414" v="1" actId="20577"/>
          <ac:spMkLst>
            <pc:docMk/>
            <pc:sldMk cId="1454639747" sldId="469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5520256A-237E-4255-BB74-5040FF9EA8D6}" dt="2018-11-07T08:49:43.529" v="4" actId="27636"/>
          <ac:spMkLst>
            <pc:docMk/>
            <pc:sldMk cId="1454639747" sldId="469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5520256A-237E-4255-BB74-5040FF9EA8D6}" dt="2018-11-07T08:50:05.617" v="26" actId="20577"/>
          <ac:spMkLst>
            <pc:docMk/>
            <pc:sldMk cId="1454639747" sldId="469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5520256A-237E-4255-BB74-5040FF9EA8D6}" dt="2018-11-07T08:49:50.980" v="23" actId="20577"/>
          <ac:spMkLst>
            <pc:docMk/>
            <pc:sldMk cId="1454639747" sldId="469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5520256A-237E-4255-BB74-5040FF9EA8D6}" dt="2018-11-07T08:50:03.947" v="25" actId="20577"/>
          <ac:picMkLst>
            <pc:docMk/>
            <pc:sldMk cId="1454639747" sldId="469"/>
            <ac:picMk id="8" creationId="{969C21F3-6B91-4118-AD12-D759DCEA4A9B}"/>
          </ac:picMkLst>
        </pc:picChg>
      </pc:sldChg>
      <pc:sldChg chg="addSp modSp add">
        <pc:chgData name="Jomar Talsnes Heggdal" userId="e1b480b8-c47c-4dae-9e48-963eb747fdef" providerId="ADAL" clId="{5520256A-237E-4255-BB74-5040FF9EA8D6}" dt="2018-11-07T08:51:03.313" v="56" actId="20577"/>
        <pc:sldMkLst>
          <pc:docMk/>
          <pc:sldMk cId="2271672655" sldId="477"/>
        </pc:sldMkLst>
        <pc:spChg chg="mod">
          <ac:chgData name="Jomar Talsnes Heggdal" userId="e1b480b8-c47c-4dae-9e48-963eb747fdef" providerId="ADAL" clId="{5520256A-237E-4255-BB74-5040FF9EA8D6}" dt="2018-11-07T08:50:32.326" v="32" actId="20577"/>
          <ac:spMkLst>
            <pc:docMk/>
            <pc:sldMk cId="2271672655" sldId="477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5520256A-237E-4255-BB74-5040FF9EA8D6}" dt="2018-11-07T08:50:44.871" v="34" actId="20577"/>
          <ac:spMkLst>
            <pc:docMk/>
            <pc:sldMk cId="2271672655" sldId="477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5520256A-237E-4255-BB74-5040FF9EA8D6}" dt="2018-11-07T08:50:56.965" v="37" actId="20577"/>
          <ac:spMkLst>
            <pc:docMk/>
            <pc:sldMk cId="2271672655" sldId="477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5520256A-237E-4255-BB74-5040FF9EA8D6}" dt="2018-11-07T08:51:03.313" v="56" actId="20577"/>
          <ac:spMkLst>
            <pc:docMk/>
            <pc:sldMk cId="2271672655" sldId="477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5520256A-237E-4255-BB74-5040FF9EA8D6}" dt="2018-11-07T08:50:55.982" v="36" actId="20577"/>
          <ac:picMkLst>
            <pc:docMk/>
            <pc:sldMk cId="2271672655" sldId="477"/>
            <ac:picMk id="8" creationId="{F21BBE7D-D547-4C88-BCDA-5E1B48E7AD04}"/>
          </ac:picMkLst>
        </pc:picChg>
      </pc:sldChg>
      <pc:sldChg chg="add">
        <pc:chgData name="Jomar Talsnes Heggdal" userId="e1b480b8-c47c-4dae-9e48-963eb747fdef" providerId="ADAL" clId="{5520256A-237E-4255-BB74-5040FF9EA8D6}" dt="2018-11-07T08:50:11.859" v="28" actId="20577"/>
        <pc:sldMkLst>
          <pc:docMk/>
          <pc:sldMk cId="1937296199" sldId="478"/>
        </pc:sldMkLst>
      </pc:sldChg>
      <pc:sldChg chg="add">
        <pc:chgData name="Jomar Talsnes Heggdal" userId="e1b480b8-c47c-4dae-9e48-963eb747fdef" providerId="ADAL" clId="{5520256A-237E-4255-BB74-5040FF9EA8D6}" dt="2018-11-07T08:50:12.046" v="29" actId="20577"/>
        <pc:sldMkLst>
          <pc:docMk/>
          <pc:sldMk cId="655248890" sldId="479"/>
        </pc:sldMkLst>
      </pc:sldChg>
    </pc:docChg>
  </pc:docChgLst>
  <pc:docChgLst>
    <pc:chgData name="Jomar Talsnes Heggdal" userId="e1b480b8-c47c-4dae-9e48-963eb747fdef" providerId="ADAL" clId="{46EFC898-613F-4A23-9585-CB1040ED39B0}"/>
    <pc:docChg chg="custSel modSld sldOrd">
      <pc:chgData name="Jomar Talsnes Heggdal" userId="e1b480b8-c47c-4dae-9e48-963eb747fdef" providerId="ADAL" clId="{46EFC898-613F-4A23-9585-CB1040ED39B0}" dt="2018-11-28T10:01:05.154" v="20" actId="20577"/>
      <pc:docMkLst>
        <pc:docMk/>
      </pc:docMkLst>
    </pc:docChg>
  </pc:docChgLst>
  <pc:docChgLst>
    <pc:chgData name="Jomar Talsnes Heggdal" userId="e1b480b8-c47c-4dae-9e48-963eb747fdef" providerId="ADAL" clId="{9BA1F07C-DA12-4413-82F3-C12EC0859F8F}"/>
    <pc:docChg chg="custSel addSld modSld">
      <pc:chgData name="Jomar Talsnes Heggdal" userId="e1b480b8-c47c-4dae-9e48-963eb747fdef" providerId="ADAL" clId="{9BA1F07C-DA12-4413-82F3-C12EC0859F8F}" dt="2018-11-13T08:25:49.275" v="42"/>
      <pc:docMkLst>
        <pc:docMk/>
      </pc:docMkLst>
      <pc:sldChg chg="add">
        <pc:chgData name="Jomar Talsnes Heggdal" userId="e1b480b8-c47c-4dae-9e48-963eb747fdef" providerId="ADAL" clId="{9BA1F07C-DA12-4413-82F3-C12EC0859F8F}" dt="2018-11-13T08:25:49.275" v="42"/>
        <pc:sldMkLst>
          <pc:docMk/>
          <pc:sldMk cId="1544460754" sldId="267"/>
        </pc:sldMkLst>
      </pc:sldChg>
      <pc:sldChg chg="add">
        <pc:chgData name="Jomar Talsnes Heggdal" userId="e1b480b8-c47c-4dae-9e48-963eb747fdef" providerId="ADAL" clId="{9BA1F07C-DA12-4413-82F3-C12EC0859F8F}" dt="2018-11-13T08:25:49.275" v="42"/>
        <pc:sldMkLst>
          <pc:docMk/>
          <pc:sldMk cId="674697880" sldId="268"/>
        </pc:sldMkLst>
      </pc:sldChg>
      <pc:sldChg chg="add">
        <pc:chgData name="Jomar Talsnes Heggdal" userId="e1b480b8-c47c-4dae-9e48-963eb747fdef" providerId="ADAL" clId="{9BA1F07C-DA12-4413-82F3-C12EC0859F8F}" dt="2018-11-13T08:25:49.275" v="42"/>
        <pc:sldMkLst>
          <pc:docMk/>
          <pc:sldMk cId="2282408053" sldId="269"/>
        </pc:sldMkLst>
      </pc:sldChg>
      <pc:sldChg chg="addSp modSp">
        <pc:chgData name="Jomar Talsnes Heggdal" userId="e1b480b8-c47c-4dae-9e48-963eb747fdef" providerId="ADAL" clId="{9BA1F07C-DA12-4413-82F3-C12EC0859F8F}" dt="2018-11-13T08:24:21.074" v="22"/>
        <pc:sldMkLst>
          <pc:docMk/>
          <pc:sldMk cId="2731047967" sldId="489"/>
        </pc:sldMkLst>
        <pc:spChg chg="mod">
          <ac:chgData name="Jomar Talsnes Heggdal" userId="e1b480b8-c47c-4dae-9e48-963eb747fdef" providerId="ADAL" clId="{9BA1F07C-DA12-4413-82F3-C12EC0859F8F}" dt="2018-11-13T08:23:46.805" v="0"/>
          <ac:spMkLst>
            <pc:docMk/>
            <pc:sldMk cId="2731047967" sldId="489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9BA1F07C-DA12-4413-82F3-C12EC0859F8F}" dt="2018-11-13T08:24:04.555" v="2"/>
          <ac:spMkLst>
            <pc:docMk/>
            <pc:sldMk cId="2731047967" sldId="489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9BA1F07C-DA12-4413-82F3-C12EC0859F8F}" dt="2018-11-13T08:24:17.122" v="21" actId="20577"/>
          <ac:spMkLst>
            <pc:docMk/>
            <pc:sldMk cId="2731047967" sldId="489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9BA1F07C-DA12-4413-82F3-C12EC0859F8F}" dt="2018-11-13T08:24:11.226" v="19" actId="20577"/>
          <ac:spMkLst>
            <pc:docMk/>
            <pc:sldMk cId="2731047967" sldId="489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9BA1F07C-DA12-4413-82F3-C12EC0859F8F}" dt="2018-11-13T08:24:21.074" v="22"/>
          <ac:picMkLst>
            <pc:docMk/>
            <pc:sldMk cId="2731047967" sldId="489"/>
            <ac:picMk id="8" creationId="{2409CF72-0BA2-4FD6-B528-2F9642E7A150}"/>
          </ac:picMkLst>
        </pc:picChg>
      </pc:sldChg>
      <pc:sldChg chg="addSp modSp">
        <pc:chgData name="Jomar Talsnes Heggdal" userId="e1b480b8-c47c-4dae-9e48-963eb747fdef" providerId="ADAL" clId="{9BA1F07C-DA12-4413-82F3-C12EC0859F8F}" dt="2018-11-13T08:25:03.255" v="41"/>
        <pc:sldMkLst>
          <pc:docMk/>
          <pc:sldMk cId="2129774165" sldId="490"/>
        </pc:sldMkLst>
        <pc:spChg chg="mod">
          <ac:chgData name="Jomar Talsnes Heggdal" userId="e1b480b8-c47c-4dae-9e48-963eb747fdef" providerId="ADAL" clId="{9BA1F07C-DA12-4413-82F3-C12EC0859F8F}" dt="2018-11-13T08:24:29.957" v="23"/>
          <ac:spMkLst>
            <pc:docMk/>
            <pc:sldMk cId="2129774165" sldId="490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9BA1F07C-DA12-4413-82F3-C12EC0859F8F}" dt="2018-11-13T08:24:48.588" v="27" actId="27636"/>
          <ac:spMkLst>
            <pc:docMk/>
            <pc:sldMk cId="2129774165" sldId="490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9BA1F07C-DA12-4413-82F3-C12EC0859F8F}" dt="2018-11-13T08:24:59.539" v="40" actId="20577"/>
          <ac:spMkLst>
            <pc:docMk/>
            <pc:sldMk cId="2129774165" sldId="490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9BA1F07C-DA12-4413-82F3-C12EC0859F8F}" dt="2018-11-13T08:24:54.116" v="38" actId="20577"/>
          <ac:spMkLst>
            <pc:docMk/>
            <pc:sldMk cId="2129774165" sldId="490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9BA1F07C-DA12-4413-82F3-C12EC0859F8F}" dt="2018-11-13T08:25:03.255" v="41"/>
          <ac:picMkLst>
            <pc:docMk/>
            <pc:sldMk cId="2129774165" sldId="490"/>
            <ac:picMk id="8" creationId="{EF2F4663-5EA3-4C93-ACE8-7B114E25DCD5}"/>
          </ac:picMkLst>
        </pc:picChg>
      </pc:sldChg>
    </pc:docChg>
  </pc:docChgLst>
  <pc:docChgLst>
    <pc:chgData name="Jomar Talsnes Heggdal" userId="e1b480b8-c47c-4dae-9e48-963eb747fdef" providerId="ADAL" clId="{272C7E57-4561-4E13-9B51-EFA3A3B7846C}"/>
    <pc:docChg chg="undo custSel addSld delSld modSld sldOrd">
      <pc:chgData name="Jomar Talsnes Heggdal" userId="e1b480b8-c47c-4dae-9e48-963eb747fdef" providerId="ADAL" clId="{272C7E57-4561-4E13-9B51-EFA3A3B7846C}" dt="2018-12-03T08:38:52.515" v="108" actId="1076"/>
      <pc:docMkLst>
        <pc:docMk/>
      </pc:docMkLst>
      <pc:sldChg chg="modSp">
        <pc:chgData name="Jomar Talsnes Heggdal" userId="e1b480b8-c47c-4dae-9e48-963eb747fdef" providerId="ADAL" clId="{272C7E57-4561-4E13-9B51-EFA3A3B7846C}" dt="2018-12-03T08:34:48.646" v="25" actId="1076"/>
        <pc:sldMkLst>
          <pc:docMk/>
          <pc:sldMk cId="1159405137" sldId="467"/>
        </pc:sldMkLst>
        <pc:spChg chg="mod">
          <ac:chgData name="Jomar Talsnes Heggdal" userId="e1b480b8-c47c-4dae-9e48-963eb747fdef" providerId="ADAL" clId="{272C7E57-4561-4E13-9B51-EFA3A3B7846C}" dt="2018-12-03T08:34:46.166" v="24" actId="20577"/>
          <ac:spMkLst>
            <pc:docMk/>
            <pc:sldMk cId="1159405137" sldId="467"/>
            <ac:spMk id="5" creationId="{A9B7D26F-5A78-4D00-B5A5-E2E862B084EE}"/>
          </ac:spMkLst>
        </pc:spChg>
        <pc:picChg chg="mod">
          <ac:chgData name="Jomar Talsnes Heggdal" userId="e1b480b8-c47c-4dae-9e48-963eb747fdef" providerId="ADAL" clId="{272C7E57-4561-4E13-9B51-EFA3A3B7846C}" dt="2018-12-03T08:34:48.646" v="25" actId="1076"/>
          <ac:picMkLst>
            <pc:docMk/>
            <pc:sldMk cId="1159405137" sldId="467"/>
            <ac:picMk id="2" creationId="{E9265700-A59C-4B78-9BA8-5DFE68842317}"/>
          </ac:picMkLst>
        </pc:picChg>
      </pc:sldChg>
      <pc:sldChg chg="del">
        <pc:chgData name="Jomar Talsnes Heggdal" userId="e1b480b8-c47c-4dae-9e48-963eb747fdef" providerId="ADAL" clId="{272C7E57-4561-4E13-9B51-EFA3A3B7846C}" dt="2018-12-03T08:33:29.045" v="0" actId="2696"/>
        <pc:sldMkLst>
          <pc:docMk/>
          <pc:sldMk cId="3989890534" sldId="470"/>
        </pc:sldMkLst>
      </pc:sldChg>
      <pc:sldChg chg="del">
        <pc:chgData name="Jomar Talsnes Heggdal" userId="e1b480b8-c47c-4dae-9e48-963eb747fdef" providerId="ADAL" clId="{272C7E57-4561-4E13-9B51-EFA3A3B7846C}" dt="2018-12-03T08:36:01.631" v="51" actId="2696"/>
        <pc:sldMkLst>
          <pc:docMk/>
          <pc:sldMk cId="1021982080" sldId="472"/>
        </pc:sldMkLst>
      </pc:sldChg>
      <pc:sldChg chg="add">
        <pc:chgData name="Jomar Talsnes Heggdal" userId="e1b480b8-c47c-4dae-9e48-963eb747fdef" providerId="ADAL" clId="{272C7E57-4561-4E13-9B51-EFA3A3B7846C}" dt="2018-12-03T08:36:04.078" v="52" actId="1076"/>
        <pc:sldMkLst>
          <pc:docMk/>
          <pc:sldMk cId="3230837938" sldId="472"/>
        </pc:sldMkLst>
      </pc:sldChg>
      <pc:sldChg chg="add">
        <pc:chgData name="Jomar Talsnes Heggdal" userId="e1b480b8-c47c-4dae-9e48-963eb747fdef" providerId="ADAL" clId="{272C7E57-4561-4E13-9B51-EFA3A3B7846C}" dt="2018-12-03T08:35:55.751" v="50" actId="1076"/>
        <pc:sldMkLst>
          <pc:docMk/>
          <pc:sldMk cId="1112164111" sldId="475"/>
        </pc:sldMkLst>
      </pc:sldChg>
      <pc:sldChg chg="del">
        <pc:chgData name="Jomar Talsnes Heggdal" userId="e1b480b8-c47c-4dae-9e48-963eb747fdef" providerId="ADAL" clId="{272C7E57-4561-4E13-9B51-EFA3A3B7846C}" dt="2018-12-03T08:35:53.470" v="49" actId="2696"/>
        <pc:sldMkLst>
          <pc:docMk/>
          <pc:sldMk cId="3154655885" sldId="475"/>
        </pc:sldMkLst>
      </pc:sldChg>
      <pc:sldChg chg="del">
        <pc:chgData name="Jomar Talsnes Heggdal" userId="e1b480b8-c47c-4dae-9e48-963eb747fdef" providerId="ADAL" clId="{272C7E57-4561-4E13-9B51-EFA3A3B7846C}" dt="2018-12-03T08:36:09.344" v="54" actId="2696"/>
        <pc:sldMkLst>
          <pc:docMk/>
          <pc:sldMk cId="2299651135" sldId="480"/>
        </pc:sldMkLst>
      </pc:sldChg>
      <pc:sldChg chg="add">
        <pc:chgData name="Jomar Talsnes Heggdal" userId="e1b480b8-c47c-4dae-9e48-963eb747fdef" providerId="ADAL" clId="{272C7E57-4561-4E13-9B51-EFA3A3B7846C}" dt="2018-12-03T08:36:11.816" v="55" actId="1076"/>
        <pc:sldMkLst>
          <pc:docMk/>
          <pc:sldMk cId="2611319640" sldId="480"/>
        </pc:sldMkLst>
      </pc:sldChg>
      <pc:sldChg chg="add">
        <pc:chgData name="Jomar Talsnes Heggdal" userId="e1b480b8-c47c-4dae-9e48-963eb747fdef" providerId="ADAL" clId="{272C7E57-4561-4E13-9B51-EFA3A3B7846C}" dt="2018-12-03T08:36:32.267" v="61" actId="1076"/>
        <pc:sldMkLst>
          <pc:docMk/>
          <pc:sldMk cId="3988949435" sldId="484"/>
        </pc:sldMkLst>
      </pc:sldChg>
      <pc:sldChg chg="del">
        <pc:chgData name="Jomar Talsnes Heggdal" userId="e1b480b8-c47c-4dae-9e48-963eb747fdef" providerId="ADAL" clId="{272C7E57-4561-4E13-9B51-EFA3A3B7846C}" dt="2018-12-03T08:36:28.674" v="60" actId="2696"/>
        <pc:sldMkLst>
          <pc:docMk/>
          <pc:sldMk cId="4034586175" sldId="484"/>
        </pc:sldMkLst>
      </pc:sldChg>
      <pc:sldChg chg="add">
        <pc:chgData name="Jomar Talsnes Heggdal" userId="e1b480b8-c47c-4dae-9e48-963eb747fdef" providerId="ADAL" clId="{272C7E57-4561-4E13-9B51-EFA3A3B7846C}" dt="2018-12-03T08:36:11.816" v="55" actId="1076"/>
        <pc:sldMkLst>
          <pc:docMk/>
          <pc:sldMk cId="2058517902" sldId="485"/>
        </pc:sldMkLst>
      </pc:sldChg>
      <pc:sldChg chg="del">
        <pc:chgData name="Jomar Talsnes Heggdal" userId="e1b480b8-c47c-4dae-9e48-963eb747fdef" providerId="ADAL" clId="{272C7E57-4561-4E13-9B51-EFA3A3B7846C}" dt="2018-12-03T08:36:09.328" v="53" actId="2696"/>
        <pc:sldMkLst>
          <pc:docMk/>
          <pc:sldMk cId="2585346081" sldId="485"/>
        </pc:sldMkLst>
      </pc:sldChg>
      <pc:sldChg chg="del">
        <pc:chgData name="Jomar Talsnes Heggdal" userId="e1b480b8-c47c-4dae-9e48-963eb747fdef" providerId="ADAL" clId="{272C7E57-4561-4E13-9B51-EFA3A3B7846C}" dt="2018-12-03T08:33:34.886" v="1" actId="2696"/>
        <pc:sldMkLst>
          <pc:docMk/>
          <pc:sldMk cId="2529762979" sldId="487"/>
        </pc:sldMkLst>
      </pc:sldChg>
      <pc:sldChg chg="add">
        <pc:chgData name="Jomar Talsnes Heggdal" userId="e1b480b8-c47c-4dae-9e48-963eb747fdef" providerId="ADAL" clId="{272C7E57-4561-4E13-9B51-EFA3A3B7846C}" dt="2018-12-03T08:36:24.034" v="59" actId="1076"/>
        <pc:sldMkLst>
          <pc:docMk/>
          <pc:sldMk cId="1667978739" sldId="493"/>
        </pc:sldMkLst>
      </pc:sldChg>
      <pc:sldChg chg="del">
        <pc:chgData name="Jomar Talsnes Heggdal" userId="e1b480b8-c47c-4dae-9e48-963eb747fdef" providerId="ADAL" clId="{272C7E57-4561-4E13-9B51-EFA3A3B7846C}" dt="2018-12-03T08:36:21.573" v="58" actId="2696"/>
        <pc:sldMkLst>
          <pc:docMk/>
          <pc:sldMk cId="1807092490" sldId="493"/>
        </pc:sldMkLst>
      </pc:sldChg>
      <pc:sldChg chg="del">
        <pc:chgData name="Jomar Talsnes Heggdal" userId="e1b480b8-c47c-4dae-9e48-963eb747fdef" providerId="ADAL" clId="{272C7E57-4561-4E13-9B51-EFA3A3B7846C}" dt="2018-12-03T08:34:26.753" v="6" actId="2696"/>
        <pc:sldMkLst>
          <pc:docMk/>
          <pc:sldMk cId="2699053251" sldId="495"/>
        </pc:sldMkLst>
      </pc:sldChg>
      <pc:sldChg chg="ord">
        <pc:chgData name="Jomar Talsnes Heggdal" userId="e1b480b8-c47c-4dae-9e48-963eb747fdef" providerId="ADAL" clId="{272C7E57-4561-4E13-9B51-EFA3A3B7846C}" dt="2018-12-03T08:34:00.597" v="4" actId="1076"/>
        <pc:sldMkLst>
          <pc:docMk/>
          <pc:sldMk cId="712393683" sldId="496"/>
        </pc:sldMkLst>
      </pc:sldChg>
      <pc:sldChg chg="ord">
        <pc:chgData name="Jomar Talsnes Heggdal" userId="e1b480b8-c47c-4dae-9e48-963eb747fdef" providerId="ADAL" clId="{272C7E57-4561-4E13-9B51-EFA3A3B7846C}" dt="2018-12-03T08:34:06.066" v="5" actId="1076"/>
        <pc:sldMkLst>
          <pc:docMk/>
          <pc:sldMk cId="1155623663" sldId="498"/>
        </pc:sldMkLst>
      </pc:sldChg>
      <pc:sldChg chg="del">
        <pc:chgData name="Jomar Talsnes Heggdal" userId="e1b480b8-c47c-4dae-9e48-963eb747fdef" providerId="ADAL" clId="{272C7E57-4561-4E13-9B51-EFA3A3B7846C}" dt="2018-12-03T08:36:16.202" v="56" actId="2696"/>
        <pc:sldMkLst>
          <pc:docMk/>
          <pc:sldMk cId="1807269048" sldId="499"/>
        </pc:sldMkLst>
      </pc:sldChg>
      <pc:sldChg chg="add">
        <pc:chgData name="Jomar Talsnes Heggdal" userId="e1b480b8-c47c-4dae-9e48-963eb747fdef" providerId="ADAL" clId="{272C7E57-4561-4E13-9B51-EFA3A3B7846C}" dt="2018-12-03T08:36:18.167" v="57" actId="1076"/>
        <pc:sldMkLst>
          <pc:docMk/>
          <pc:sldMk cId="2132329920" sldId="499"/>
        </pc:sldMkLst>
      </pc:sldChg>
      <pc:sldChg chg="add del">
        <pc:chgData name="Jomar Talsnes Heggdal" userId="e1b480b8-c47c-4dae-9e48-963eb747fdef" providerId="ADAL" clId="{272C7E57-4561-4E13-9B51-EFA3A3B7846C}" dt="2018-12-03T08:33:45.984" v="3" actId="2696"/>
        <pc:sldMkLst>
          <pc:docMk/>
          <pc:sldMk cId="1660132572" sldId="504"/>
        </pc:sldMkLst>
      </pc:sldChg>
      <pc:sldChg chg="add del">
        <pc:chgData name="Jomar Talsnes Heggdal" userId="e1b480b8-c47c-4dae-9e48-963eb747fdef" providerId="ADAL" clId="{272C7E57-4561-4E13-9B51-EFA3A3B7846C}" dt="2018-12-03T08:35:15.919" v="28" actId="2696"/>
        <pc:sldMkLst>
          <pc:docMk/>
          <pc:sldMk cId="2591039872" sldId="506"/>
        </pc:sldMkLst>
      </pc:sldChg>
      <pc:sldChg chg="addSp delSp modSp add">
        <pc:chgData name="Jomar Talsnes Heggdal" userId="e1b480b8-c47c-4dae-9e48-963eb747fdef" providerId="ADAL" clId="{272C7E57-4561-4E13-9B51-EFA3A3B7846C}" dt="2018-12-03T08:35:46.417" v="48" actId="1076"/>
        <pc:sldMkLst>
          <pc:docMk/>
          <pc:sldMk cId="1167369640" sldId="507"/>
        </pc:sldMkLst>
        <pc:spChg chg="add mod">
          <ac:chgData name="Jomar Talsnes Heggdal" userId="e1b480b8-c47c-4dae-9e48-963eb747fdef" providerId="ADAL" clId="{272C7E57-4561-4E13-9B51-EFA3A3B7846C}" dt="2018-12-03T08:35:22.886" v="44" actId="478"/>
          <ac:spMkLst>
            <pc:docMk/>
            <pc:sldMk cId="1167369640" sldId="507"/>
            <ac:spMk id="4" creationId="{55330CAD-BC2A-41DF-9776-FA7BB9B891A8}"/>
          </ac:spMkLst>
        </pc:spChg>
        <pc:spChg chg="mod">
          <ac:chgData name="Jomar Talsnes Heggdal" userId="e1b480b8-c47c-4dae-9e48-963eb747fdef" providerId="ADAL" clId="{272C7E57-4561-4E13-9B51-EFA3A3B7846C}" dt="2018-12-03T08:35:21.198" v="43" actId="20577"/>
          <ac:spMkLst>
            <pc:docMk/>
            <pc:sldMk cId="1167369640" sldId="507"/>
            <ac:spMk id="7" creationId="{4ED7F596-C659-4960-B189-93409C48020B}"/>
          </ac:spMkLst>
        </pc:spChg>
        <pc:picChg chg="del">
          <ac:chgData name="Jomar Talsnes Heggdal" userId="e1b480b8-c47c-4dae-9e48-963eb747fdef" providerId="ADAL" clId="{272C7E57-4561-4E13-9B51-EFA3A3B7846C}" dt="2018-12-03T08:35:22.886" v="44" actId="478"/>
          <ac:picMkLst>
            <pc:docMk/>
            <pc:sldMk cId="1167369640" sldId="507"/>
            <ac:picMk id="11" creationId="{76FF56F6-F756-440C-9F27-52CA770D954B}"/>
          </ac:picMkLst>
        </pc:picChg>
        <pc:picChg chg="add mod">
          <ac:chgData name="Jomar Talsnes Heggdal" userId="e1b480b8-c47c-4dae-9e48-963eb747fdef" providerId="ADAL" clId="{272C7E57-4561-4E13-9B51-EFA3A3B7846C}" dt="2018-12-03T08:35:46.417" v="48" actId="1076"/>
          <ac:picMkLst>
            <pc:docMk/>
            <pc:sldMk cId="1167369640" sldId="507"/>
            <ac:picMk id="1026" creationId="{EB73AC83-B5B8-43E3-AEEB-585C2CE17AB4}"/>
          </ac:picMkLst>
        </pc:picChg>
      </pc:sldChg>
      <pc:sldChg chg="addSp modSp add">
        <pc:chgData name="Jomar Talsnes Heggdal" userId="e1b480b8-c47c-4dae-9e48-963eb747fdef" providerId="ADAL" clId="{272C7E57-4561-4E13-9B51-EFA3A3B7846C}" dt="2018-12-03T08:38:52.515" v="108" actId="1076"/>
        <pc:sldMkLst>
          <pc:docMk/>
          <pc:sldMk cId="2314021880" sldId="508"/>
        </pc:sldMkLst>
        <pc:spChg chg="mod">
          <ac:chgData name="Jomar Talsnes Heggdal" userId="e1b480b8-c47c-4dae-9e48-963eb747fdef" providerId="ADAL" clId="{272C7E57-4561-4E13-9B51-EFA3A3B7846C}" dt="2018-12-03T08:38:32.574" v="104" actId="20577"/>
          <ac:spMkLst>
            <pc:docMk/>
            <pc:sldMk cId="2314021880" sldId="508"/>
            <ac:spMk id="2" creationId="{FF1229B7-6BC0-4321-A149-3142D19696C7}"/>
          </ac:spMkLst>
        </pc:spChg>
        <pc:spChg chg="mod">
          <ac:chgData name="Jomar Talsnes Heggdal" userId="e1b480b8-c47c-4dae-9e48-963eb747fdef" providerId="ADAL" clId="{272C7E57-4561-4E13-9B51-EFA3A3B7846C}" dt="2018-12-03T08:38:18.134" v="89" actId="6549"/>
          <ac:spMkLst>
            <pc:docMk/>
            <pc:sldMk cId="2314021880" sldId="508"/>
            <ac:spMk id="4" creationId="{021946FB-9A94-4F9C-A742-A21C139B19E3}"/>
          </ac:spMkLst>
        </pc:spChg>
        <pc:spChg chg="mod">
          <ac:chgData name="Jomar Talsnes Heggdal" userId="e1b480b8-c47c-4dae-9e48-963eb747fdef" providerId="ADAL" clId="{272C7E57-4561-4E13-9B51-EFA3A3B7846C}" dt="2018-12-03T08:38:26.487" v="91" actId="20577"/>
          <ac:spMkLst>
            <pc:docMk/>
            <pc:sldMk cId="2314021880" sldId="508"/>
            <ac:spMk id="5" creationId="{055D8544-876B-40E5-B5A2-7437AA3247E1}"/>
          </ac:spMkLst>
        </pc:spChg>
        <pc:picChg chg="add mod">
          <ac:chgData name="Jomar Talsnes Heggdal" userId="e1b480b8-c47c-4dae-9e48-963eb747fdef" providerId="ADAL" clId="{272C7E57-4561-4E13-9B51-EFA3A3B7846C}" dt="2018-12-03T08:38:52.515" v="108" actId="1076"/>
          <ac:picMkLst>
            <pc:docMk/>
            <pc:sldMk cId="2314021880" sldId="508"/>
            <ac:picMk id="7" creationId="{F73CDE4F-3D9C-449F-AFDC-3A957E905059}"/>
          </ac:picMkLst>
        </pc:picChg>
      </pc:sldChg>
    </pc:docChg>
  </pc:docChgLst>
  <pc:docChgLst>
    <pc:chgData name="Jomar Talsnes Heggdal" userId="e1b480b8-c47c-4dae-9e48-963eb747fdef" providerId="ADAL" clId="{53D013F3-A21A-4CEA-84E9-592E761F2D1F}"/>
    <pc:docChg chg="custSel modSld">
      <pc:chgData name="Jomar Talsnes Heggdal" userId="e1b480b8-c47c-4dae-9e48-963eb747fdef" providerId="ADAL" clId="{53D013F3-A21A-4CEA-84E9-592E761F2D1F}" dt="2018-11-02T13:53:21.172" v="25" actId="1076"/>
      <pc:docMkLst>
        <pc:docMk/>
      </pc:docMkLst>
    </pc:docChg>
  </pc:docChgLst>
  <pc:docChgLst>
    <pc:chgData name="Jomar Talsnes Heggdal" userId="e1b480b8-c47c-4dae-9e48-963eb747fdef" providerId="ADAL" clId="{01702D71-10F4-4654-BF43-CD4F4C01AE0A}"/>
    <pc:docChg chg="modSld">
      <pc:chgData name="Jomar Talsnes Heggdal" userId="e1b480b8-c47c-4dae-9e48-963eb747fdef" providerId="ADAL" clId="{01702D71-10F4-4654-BF43-CD4F4C01AE0A}" dt="2018-11-29T09:26:27.891" v="16" actId="20577"/>
      <pc:docMkLst>
        <pc:docMk/>
      </pc:docMkLst>
      <pc:sldChg chg="addSp delSp modSp">
        <pc:chgData name="Jomar Talsnes Heggdal" userId="e1b480b8-c47c-4dae-9e48-963eb747fdef" providerId="ADAL" clId="{01702D71-10F4-4654-BF43-CD4F4C01AE0A}" dt="2018-11-29T09:26:27.891" v="16" actId="20577"/>
        <pc:sldMkLst>
          <pc:docMk/>
          <pc:sldMk cId="3617021440" sldId="500"/>
        </pc:sldMkLst>
        <pc:spChg chg="mod">
          <ac:chgData name="Jomar Talsnes Heggdal" userId="e1b480b8-c47c-4dae-9e48-963eb747fdef" providerId="ADAL" clId="{01702D71-10F4-4654-BF43-CD4F4C01AE0A}" dt="2018-11-29T09:25:35.264" v="0" actId="20577"/>
          <ac:spMkLst>
            <pc:docMk/>
            <pc:sldMk cId="3617021440" sldId="500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01702D71-10F4-4654-BF43-CD4F4C01AE0A}" dt="2018-11-29T09:26:20.250" v="6" actId="20577"/>
          <ac:spMkLst>
            <pc:docMk/>
            <pc:sldMk cId="3617021440" sldId="500"/>
            <ac:spMk id="6" creationId="{FD54F9FC-8A53-465D-BCB6-6BFAA60D42E1}"/>
          </ac:spMkLst>
        </pc:spChg>
        <pc:spChg chg="del">
          <ac:chgData name="Jomar Talsnes Heggdal" userId="e1b480b8-c47c-4dae-9e48-963eb747fdef" providerId="ADAL" clId="{01702D71-10F4-4654-BF43-CD4F4C01AE0A}" dt="2018-11-29T09:26:06.566" v="2" actId="20577"/>
          <ac:spMkLst>
            <pc:docMk/>
            <pc:sldMk cId="3617021440" sldId="500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01702D71-10F4-4654-BF43-CD4F4C01AE0A}" dt="2018-11-29T09:26:27.891" v="16" actId="20577"/>
          <ac:spMkLst>
            <pc:docMk/>
            <pc:sldMk cId="3617021440" sldId="500"/>
            <ac:spMk id="12" creationId="{C367EF56-E8DC-4BE2-AC1D-D01D333BA970}"/>
          </ac:spMkLst>
        </pc:spChg>
        <pc:picChg chg="add mod">
          <ac:chgData name="Jomar Talsnes Heggdal" userId="e1b480b8-c47c-4dae-9e48-963eb747fdef" providerId="ADAL" clId="{01702D71-10F4-4654-BF43-CD4F4C01AE0A}" dt="2018-11-29T09:26:06.566" v="2" actId="20577"/>
          <ac:picMkLst>
            <pc:docMk/>
            <pc:sldMk cId="3617021440" sldId="500"/>
            <ac:picMk id="2" creationId="{0730CA4C-9652-473F-BC2D-9EDE28611DB1}"/>
          </ac:picMkLst>
        </pc:picChg>
        <pc:picChg chg="add mod">
          <ac:chgData name="Jomar Talsnes Heggdal" userId="e1b480b8-c47c-4dae-9e48-963eb747fdef" providerId="ADAL" clId="{01702D71-10F4-4654-BF43-CD4F4C01AE0A}" dt="2018-11-29T09:26:23.389" v="7" actId="1076"/>
          <ac:picMkLst>
            <pc:docMk/>
            <pc:sldMk cId="3617021440" sldId="500"/>
            <ac:picMk id="10" creationId="{CB6D3484-DF6C-49A5-9225-B350900BF9B0}"/>
          </ac:picMkLst>
        </pc:picChg>
      </pc:sldChg>
    </pc:docChg>
  </pc:docChgLst>
  <pc:docChgLst>
    <pc:chgData name="Jomar Talsnes Heggdal" userId="e1b480b8-c47c-4dae-9e48-963eb747fdef" providerId="ADAL" clId="{D6C2B984-68B7-4898-A7E4-5C7EC5DB6D3A}"/>
    <pc:docChg chg="undo custSel addSld modSld sldOrd">
      <pc:chgData name="Jomar Talsnes Heggdal" userId="e1b480b8-c47c-4dae-9e48-963eb747fdef" providerId="ADAL" clId="{D6C2B984-68B7-4898-A7E4-5C7EC5DB6D3A}" dt="2018-11-08T07:43:49.460" v="27"/>
      <pc:docMkLst>
        <pc:docMk/>
      </pc:docMkLst>
      <pc:sldChg chg="addSp modSp ord">
        <pc:chgData name="Jomar Talsnes Heggdal" userId="e1b480b8-c47c-4dae-9e48-963eb747fdef" providerId="ADAL" clId="{D6C2B984-68B7-4898-A7E4-5C7EC5DB6D3A}" dt="2018-11-08T07:43:31.243" v="21" actId="20577"/>
        <pc:sldMkLst>
          <pc:docMk/>
          <pc:sldMk cId="655248890" sldId="479"/>
        </pc:sldMkLst>
        <pc:spChg chg="mod">
          <ac:chgData name="Jomar Talsnes Heggdal" userId="e1b480b8-c47c-4dae-9e48-963eb747fdef" providerId="ADAL" clId="{D6C2B984-68B7-4898-A7E4-5C7EC5DB6D3A}" dt="2018-11-08T07:42:20.817" v="6" actId="20577"/>
          <ac:spMkLst>
            <pc:docMk/>
            <pc:sldMk cId="655248890" sldId="479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D6C2B984-68B7-4898-A7E4-5C7EC5DB6D3A}" dt="2018-11-08T07:42:29.297" v="7" actId="20577"/>
          <ac:spMkLst>
            <pc:docMk/>
            <pc:sldMk cId="655248890" sldId="479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D6C2B984-68B7-4898-A7E4-5C7EC5DB6D3A}" dt="2018-11-08T07:43:07.500" v="11" actId="20577"/>
          <ac:spMkLst>
            <pc:docMk/>
            <pc:sldMk cId="655248890" sldId="479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D6C2B984-68B7-4898-A7E4-5C7EC5DB6D3A}" dt="2018-11-08T07:43:31.243" v="21" actId="20577"/>
          <ac:spMkLst>
            <pc:docMk/>
            <pc:sldMk cId="655248890" sldId="479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D6C2B984-68B7-4898-A7E4-5C7EC5DB6D3A}" dt="2018-11-08T07:43:26.775" v="12" actId="20577"/>
          <ac:picMkLst>
            <pc:docMk/>
            <pc:sldMk cId="655248890" sldId="479"/>
            <ac:picMk id="8" creationId="{CD230F83-2F14-4B03-B57B-1604476852C4}"/>
          </ac:picMkLst>
        </pc:picChg>
      </pc:sldChg>
      <pc:sldChg chg="add">
        <pc:chgData name="Jomar Talsnes Heggdal" userId="e1b480b8-c47c-4dae-9e48-963eb747fdef" providerId="ADAL" clId="{D6C2B984-68B7-4898-A7E4-5C7EC5DB6D3A}" dt="2018-11-08T07:43:41.378" v="23"/>
        <pc:sldMkLst>
          <pc:docMk/>
          <pc:sldMk cId="4117265066" sldId="481"/>
        </pc:sldMkLst>
      </pc:sldChg>
      <pc:sldChg chg="add">
        <pc:chgData name="Jomar Talsnes Heggdal" userId="e1b480b8-c47c-4dae-9e48-963eb747fdef" providerId="ADAL" clId="{D6C2B984-68B7-4898-A7E4-5C7EC5DB6D3A}" dt="2018-11-08T07:43:41.643" v="24"/>
        <pc:sldMkLst>
          <pc:docMk/>
          <pc:sldMk cId="357760662" sldId="482"/>
        </pc:sldMkLst>
      </pc:sldChg>
      <pc:sldChg chg="add">
        <pc:chgData name="Jomar Talsnes Heggdal" userId="e1b480b8-c47c-4dae-9e48-963eb747fdef" providerId="ADAL" clId="{D6C2B984-68B7-4898-A7E4-5C7EC5DB6D3A}" dt="2018-11-08T07:43:45.195" v="25"/>
        <pc:sldMkLst>
          <pc:docMk/>
          <pc:sldMk cId="684140595" sldId="483"/>
        </pc:sldMkLst>
      </pc:sldChg>
    </pc:docChg>
  </pc:docChgLst>
  <pc:docChgLst>
    <pc:chgData name="Jomar Talsnes Heggdal" userId="e1b480b8-c47c-4dae-9e48-963eb747fdef" providerId="ADAL" clId="{541C3EB4-55F7-4C2C-94BA-953DBBDDACF6}"/>
    <pc:docChg chg="delSld modSld sldOrd">
      <pc:chgData name="Jomar Talsnes Heggdal" userId="e1b480b8-c47c-4dae-9e48-963eb747fdef" providerId="ADAL" clId="{541C3EB4-55F7-4C2C-94BA-953DBBDDACF6}" dt="2018-12-03T08:02:46.290" v="41" actId="2696"/>
      <pc:docMkLst>
        <pc:docMk/>
      </pc:docMkLst>
      <pc:sldChg chg="del">
        <pc:chgData name="Jomar Talsnes Heggdal" userId="e1b480b8-c47c-4dae-9e48-963eb747fdef" providerId="ADAL" clId="{541C3EB4-55F7-4C2C-94BA-953DBBDDACF6}" dt="2018-12-03T08:02:46.290" v="41" actId="2696"/>
        <pc:sldMkLst>
          <pc:docMk/>
          <pc:sldMk cId="2546613137" sldId="502"/>
        </pc:sldMkLst>
      </pc:sldChg>
      <pc:sldChg chg="addSp delSp modSp mod ord">
        <pc:chgData name="Jomar Talsnes Heggdal" userId="e1b480b8-c47c-4dae-9e48-963eb747fdef" providerId="ADAL" clId="{541C3EB4-55F7-4C2C-94BA-953DBBDDACF6}" dt="2018-12-03T08:00:02.602" v="40" actId="2696"/>
        <pc:sldMkLst>
          <pc:docMk/>
          <pc:sldMk cId="82494223" sldId="503"/>
        </pc:sldMkLst>
        <pc:spChg chg="mod">
          <ac:chgData name="Jomar Talsnes Heggdal" userId="e1b480b8-c47c-4dae-9e48-963eb747fdef" providerId="ADAL" clId="{541C3EB4-55F7-4C2C-94BA-953DBBDDACF6}" dt="2018-12-03T07:59:57.970" v="39" actId="20577"/>
          <ac:spMkLst>
            <pc:docMk/>
            <pc:sldMk cId="82494223" sldId="503"/>
            <ac:spMk id="5" creationId="{A9B7D26F-5A78-4D00-B5A5-E2E862B084EE}"/>
          </ac:spMkLst>
        </pc:spChg>
        <pc:spChg chg="del">
          <ac:chgData name="Jomar Talsnes Heggdal" userId="e1b480b8-c47c-4dae-9e48-963eb747fdef" providerId="ADAL" clId="{541C3EB4-55F7-4C2C-94BA-953DBBDDACF6}" dt="2018-12-03T07:59:27.885" v="2" actId="2696"/>
          <ac:spMkLst>
            <pc:docMk/>
            <pc:sldMk cId="82494223" sldId="503"/>
            <ac:spMk id="6" creationId="{FD54F9FC-8A53-465D-BCB6-6BFAA60D42E1}"/>
          </ac:spMkLst>
        </pc:spChg>
        <pc:spChg chg="del">
          <ac:chgData name="Jomar Talsnes Heggdal" userId="e1b480b8-c47c-4dae-9e48-963eb747fdef" providerId="ADAL" clId="{541C3EB4-55F7-4C2C-94BA-953DBBDDACF6}" dt="2018-12-03T07:59:46.194" v="4" actId="2696"/>
          <ac:spMkLst>
            <pc:docMk/>
            <pc:sldMk cId="82494223" sldId="503"/>
            <ac:spMk id="7" creationId="{09537A74-5288-4B29-ADF6-3B22ED248A07}"/>
          </ac:spMkLst>
        </pc:spChg>
        <pc:graphicFrameChg chg="add mod">
          <ac:chgData name="Jomar Talsnes Heggdal" userId="e1b480b8-c47c-4dae-9e48-963eb747fdef" providerId="ADAL" clId="{541C3EB4-55F7-4C2C-94BA-953DBBDDACF6}" dt="2018-12-03T07:59:27.885" v="2" actId="2696"/>
          <ac:graphicFrameMkLst>
            <pc:docMk/>
            <pc:sldMk cId="82494223" sldId="503"/>
            <ac:graphicFrameMk id="8" creationId="{7F42DCB9-9917-41FC-8F13-D3D6140E9EA1}"/>
          </ac:graphicFrameMkLst>
        </pc:graphicFrameChg>
        <pc:graphicFrameChg chg="add mod">
          <ac:chgData name="Jomar Talsnes Heggdal" userId="e1b480b8-c47c-4dae-9e48-963eb747fdef" providerId="ADAL" clId="{541C3EB4-55F7-4C2C-94BA-953DBBDDACF6}" dt="2018-12-03T07:59:51.054" v="12" actId="20577"/>
          <ac:graphicFrameMkLst>
            <pc:docMk/>
            <pc:sldMk cId="82494223" sldId="503"/>
            <ac:graphicFrameMk id="10" creationId="{7F42DCB9-9917-41FC-8F13-D3D6140E9EA1}"/>
          </ac:graphicFrameMkLst>
        </pc:graphicFrameChg>
      </pc:sldChg>
    </pc:docChg>
  </pc:docChgLst>
  <pc:docChgLst>
    <pc:chgData name="Jomar Talsnes Heggdal" userId="e1b480b8-c47c-4dae-9e48-963eb747fdef" providerId="ADAL" clId="{D6B52E72-D1D3-4AB0-ADC9-7FE2B001A75B}"/>
    <pc:docChg chg="custSel modSld">
      <pc:chgData name="Jomar Talsnes Heggdal" userId="e1b480b8-c47c-4dae-9e48-963eb747fdef" providerId="ADAL" clId="{D6B52E72-D1D3-4AB0-ADC9-7FE2B001A75B}" dt="2018-11-06T10:00:29.220" v="19" actId="20577"/>
      <pc:docMkLst>
        <pc:docMk/>
      </pc:docMkLst>
    </pc:docChg>
  </pc:docChgLst>
  <pc:docChgLst>
    <pc:chgData name="Jomar Talsnes Heggdal" userId="e1b480b8-c47c-4dae-9e48-963eb747fdef" providerId="ADAL" clId="{C62C12D9-8B3F-4801-9C18-F39356F55353}"/>
    <pc:docChg chg="custSel modSld sldOrd">
      <pc:chgData name="Jomar Talsnes Heggdal" userId="e1b480b8-c47c-4dae-9e48-963eb747fdef" providerId="ADAL" clId="{C62C12D9-8B3F-4801-9C18-F39356F55353}" dt="2018-12-03T07:57:43.703" v="30"/>
      <pc:docMkLst>
        <pc:docMk/>
      </pc:docMkLst>
      <pc:sldChg chg="addSp delSp modSp mod ord">
        <pc:chgData name="Jomar Talsnes Heggdal" userId="e1b480b8-c47c-4dae-9e48-963eb747fdef" providerId="ADAL" clId="{C62C12D9-8B3F-4801-9C18-F39356F55353}" dt="2018-12-03T07:57:43.703" v="30"/>
        <pc:sldMkLst>
          <pc:docMk/>
          <pc:sldMk cId="2505564671" sldId="501"/>
        </pc:sldMkLst>
        <pc:spChg chg="add mod">
          <ac:chgData name="Jomar Talsnes Heggdal" userId="e1b480b8-c47c-4dae-9e48-963eb747fdef" providerId="ADAL" clId="{C62C12D9-8B3F-4801-9C18-F39356F55353}" dt="2018-12-03T07:57:23.003" v="15" actId="20577"/>
          <ac:spMkLst>
            <pc:docMk/>
            <pc:sldMk cId="2505564671" sldId="501"/>
            <ac:spMk id="2" creationId="{6E50D45D-EE12-4749-A4F6-9C97639825F4}"/>
          </ac:spMkLst>
        </pc:spChg>
        <pc:spChg chg="add del mod">
          <ac:chgData name="Jomar Talsnes Heggdal" userId="e1b480b8-c47c-4dae-9e48-963eb747fdef" providerId="ADAL" clId="{C62C12D9-8B3F-4801-9C18-F39356F55353}" dt="2018-12-03T07:56:59.729" v="2"/>
          <ac:spMkLst>
            <pc:docMk/>
            <pc:sldMk cId="2505564671" sldId="501"/>
            <ac:spMk id="3" creationId="{9CE39395-713D-445C-BC8F-67C6E80949BD}"/>
          </ac:spMkLst>
        </pc:spChg>
        <pc:spChg chg="del">
          <ac:chgData name="Jomar Talsnes Heggdal" userId="e1b480b8-c47c-4dae-9e48-963eb747fdef" providerId="ADAL" clId="{C62C12D9-8B3F-4801-9C18-F39356F55353}" dt="2018-12-03T07:56:58.620" v="0"/>
          <ac:spMkLst>
            <pc:docMk/>
            <pc:sldMk cId="2505564671" sldId="501"/>
            <ac:spMk id="5" creationId="{A9B7D26F-5A78-4D00-B5A5-E2E862B084EE}"/>
          </ac:spMkLst>
        </pc:spChg>
        <pc:spChg chg="del">
          <ac:chgData name="Jomar Talsnes Heggdal" userId="e1b480b8-c47c-4dae-9e48-963eb747fdef" providerId="ADAL" clId="{C62C12D9-8B3F-4801-9C18-F39356F55353}" dt="2018-12-03T07:56:58.620" v="0"/>
          <ac:spMkLst>
            <pc:docMk/>
            <pc:sldMk cId="2505564671" sldId="501"/>
            <ac:spMk id="6" creationId="{FD54F9FC-8A53-465D-BCB6-6BFAA60D42E1}"/>
          </ac:spMkLst>
        </pc:spChg>
        <pc:spChg chg="del">
          <ac:chgData name="Jomar Talsnes Heggdal" userId="e1b480b8-c47c-4dae-9e48-963eb747fdef" providerId="ADAL" clId="{C62C12D9-8B3F-4801-9C18-F39356F55353}" dt="2018-12-03T07:56:58.620" v="0"/>
          <ac:spMkLst>
            <pc:docMk/>
            <pc:sldMk cId="2505564671" sldId="501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C62C12D9-8B3F-4801-9C18-F39356F55353}" dt="2018-12-03T07:57:35.948" v="29" actId="20577"/>
          <ac:spMkLst>
            <pc:docMk/>
            <pc:sldMk cId="2505564671" sldId="501"/>
            <ac:spMk id="12" creationId="{C367EF56-E8DC-4BE2-AC1D-D01D333BA970}"/>
          </ac:spMkLst>
        </pc:spChg>
        <pc:graphicFrameChg chg="add mod">
          <ac:chgData name="Jomar Talsnes Heggdal" userId="e1b480b8-c47c-4dae-9e48-963eb747fdef" providerId="ADAL" clId="{C62C12D9-8B3F-4801-9C18-F39356F55353}" dt="2018-12-03T07:57:29.247" v="16"/>
          <ac:graphicFrameMkLst>
            <pc:docMk/>
            <pc:sldMk cId="2505564671" sldId="501"/>
            <ac:graphicFrameMk id="10" creationId="{00000000-0008-0000-0000-000009000000}"/>
          </ac:graphicFrameMkLst>
        </pc:graphicFrameChg>
      </pc:sldChg>
    </pc:docChg>
  </pc:docChgLst>
  <pc:docChgLst>
    <pc:chgData name="Jomar Talsnes Heggdal" userId="e1b480b8-c47c-4dae-9e48-963eb747fdef" providerId="ADAL" clId="{99EEE0DC-5735-452B-B77D-4F0BFAF3EB67}"/>
    <pc:docChg chg="custSel modSld">
      <pc:chgData name="Jomar Talsnes Heggdal" userId="e1b480b8-c47c-4dae-9e48-963eb747fdef" providerId="ADAL" clId="{99EEE0DC-5735-452B-B77D-4F0BFAF3EB67}" dt="2018-11-09T08:19:40.539" v="130" actId="20577"/>
      <pc:docMkLst>
        <pc:docMk/>
      </pc:docMkLst>
      <pc:sldChg chg="modSp">
        <pc:chgData name="Jomar Talsnes Heggdal" userId="e1b480b8-c47c-4dae-9e48-963eb747fdef" providerId="ADAL" clId="{99EEE0DC-5735-452B-B77D-4F0BFAF3EB67}" dt="2018-11-09T08:17:25.231" v="38" actId="1076"/>
        <pc:sldMkLst>
          <pc:docMk/>
          <pc:sldMk cId="655248890" sldId="479"/>
        </pc:sldMkLst>
        <pc:picChg chg="mod">
          <ac:chgData name="Jomar Talsnes Heggdal" userId="e1b480b8-c47c-4dae-9e48-963eb747fdef" providerId="ADAL" clId="{99EEE0DC-5735-452B-B77D-4F0BFAF3EB67}" dt="2018-11-09T08:17:25.231" v="38" actId="1076"/>
          <ac:picMkLst>
            <pc:docMk/>
            <pc:sldMk cId="655248890" sldId="479"/>
            <ac:picMk id="8" creationId="{CD230F83-2F14-4B03-B57B-1604476852C4}"/>
          </ac:picMkLst>
        </pc:picChg>
      </pc:sldChg>
      <pc:sldChg chg="addSp modSp">
        <pc:chgData name="Jomar Talsnes Heggdal" userId="e1b480b8-c47c-4dae-9e48-963eb747fdef" providerId="ADAL" clId="{99EEE0DC-5735-452B-B77D-4F0BFAF3EB67}" dt="2018-11-09T08:17:37.416" v="57" actId="20577"/>
        <pc:sldMkLst>
          <pc:docMk/>
          <pc:sldMk cId="684140595" sldId="483"/>
        </pc:sldMkLst>
        <pc:spChg chg="mod">
          <ac:chgData name="Jomar Talsnes Heggdal" userId="e1b480b8-c47c-4dae-9e48-963eb747fdef" providerId="ADAL" clId="{99EEE0DC-5735-452B-B77D-4F0BFAF3EB67}" dt="2018-11-09T08:17:01.476" v="33" actId="20577"/>
          <ac:spMkLst>
            <pc:docMk/>
            <pc:sldMk cId="684140595" sldId="483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99EEE0DC-5735-452B-B77D-4F0BFAF3EB67}" dt="2018-11-09T08:17:15.432" v="36" actId="27636"/>
          <ac:spMkLst>
            <pc:docMk/>
            <pc:sldMk cId="684140595" sldId="483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99EEE0DC-5735-452B-B77D-4F0BFAF3EB67}" dt="2018-11-09T08:17:29.402" v="40" actId="20577"/>
          <ac:spMkLst>
            <pc:docMk/>
            <pc:sldMk cId="684140595" sldId="483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99EEE0DC-5735-452B-B77D-4F0BFAF3EB67}" dt="2018-11-09T08:17:37.416" v="57" actId="20577"/>
          <ac:spMkLst>
            <pc:docMk/>
            <pc:sldMk cId="684140595" sldId="483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99EEE0DC-5735-452B-B77D-4F0BFAF3EB67}" dt="2018-11-09T08:17:28.012" v="39" actId="20577"/>
          <ac:picMkLst>
            <pc:docMk/>
            <pc:sldMk cId="684140595" sldId="483"/>
            <ac:picMk id="8" creationId="{0FC2BAEA-7BAE-4E1D-9CB6-DAE1C5988471}"/>
          </ac:picMkLst>
        </pc:picChg>
      </pc:sldChg>
    </pc:docChg>
  </pc:docChgLst>
  <pc:docChgLst>
    <pc:chgData name="Jomar Talsnes Heggdal" userId="e1b480b8-c47c-4dae-9e48-963eb747fdef" providerId="ADAL" clId="{4B930000-1ED9-477D-9FA8-4F6D6E42BD5A}"/>
    <pc:docChg chg="custSel addSld delSld modSld">
      <pc:chgData name="Jomar Talsnes Heggdal" userId="e1b480b8-c47c-4dae-9e48-963eb747fdef" providerId="ADAL" clId="{4B930000-1ED9-477D-9FA8-4F6D6E42BD5A}" dt="2018-11-22T08:57:31.951" v="94" actId="20577"/>
      <pc:docMkLst>
        <pc:docMk/>
      </pc:docMkLst>
      <pc:sldChg chg="addSp modSp">
        <pc:chgData name="Jomar Talsnes Heggdal" userId="e1b480b8-c47c-4dae-9e48-963eb747fdef" providerId="ADAL" clId="{4B930000-1ED9-477D-9FA8-4F6D6E42BD5A}" dt="2018-11-22T07:36:55.366" v="18" actId="20577"/>
        <pc:sldMkLst>
          <pc:docMk/>
          <pc:sldMk cId="357760662" sldId="482"/>
        </pc:sldMkLst>
        <pc:spChg chg="mod">
          <ac:chgData name="Jomar Talsnes Heggdal" userId="e1b480b8-c47c-4dae-9e48-963eb747fdef" providerId="ADAL" clId="{4B930000-1ED9-477D-9FA8-4F6D6E42BD5A}" dt="2018-11-22T07:36:30.178" v="2" actId="20577"/>
          <ac:spMkLst>
            <pc:docMk/>
            <pc:sldMk cId="357760662" sldId="482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4B930000-1ED9-477D-9FA8-4F6D6E42BD5A}" dt="2018-11-22T07:36:40.860" v="4" actId="20577"/>
          <ac:spMkLst>
            <pc:docMk/>
            <pc:sldMk cId="357760662" sldId="482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4B930000-1ED9-477D-9FA8-4F6D6E42BD5A}" dt="2018-11-22T07:36:46.219" v="6" actId="20577"/>
          <ac:spMkLst>
            <pc:docMk/>
            <pc:sldMk cId="357760662" sldId="482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4B930000-1ED9-477D-9FA8-4F6D6E42BD5A}" dt="2018-11-22T07:36:50.846" v="17" actId="20577"/>
          <ac:spMkLst>
            <pc:docMk/>
            <pc:sldMk cId="357760662" sldId="482"/>
            <ac:spMk id="12" creationId="{C367EF56-E8DC-4BE2-AC1D-D01D333BA970}"/>
          </ac:spMkLst>
        </pc:spChg>
        <pc:picChg chg="add">
          <ac:chgData name="Jomar Talsnes Heggdal" userId="e1b480b8-c47c-4dae-9e48-963eb747fdef" providerId="ADAL" clId="{4B930000-1ED9-477D-9FA8-4F6D6E42BD5A}" dt="2018-11-22T07:36:55.366" v="18" actId="20577"/>
          <ac:picMkLst>
            <pc:docMk/>
            <pc:sldMk cId="357760662" sldId="482"/>
            <ac:picMk id="8" creationId="{6234A32A-1F01-4ABB-BC88-4B128AC0A062}"/>
          </ac:picMkLst>
        </pc:picChg>
      </pc:sldChg>
      <pc:sldChg chg="addSp modSp add">
        <pc:chgData name="Jomar Talsnes Heggdal" userId="e1b480b8-c47c-4dae-9e48-963eb747fdef" providerId="ADAL" clId="{4B930000-1ED9-477D-9FA8-4F6D6E42BD5A}" dt="2018-11-22T08:57:31.951" v="94" actId="20577"/>
        <pc:sldMkLst>
          <pc:docMk/>
          <pc:sldMk cId="712393683" sldId="496"/>
        </pc:sldMkLst>
        <pc:spChg chg="mod">
          <ac:chgData name="Jomar Talsnes Heggdal" userId="e1b480b8-c47c-4dae-9e48-963eb747fdef" providerId="ADAL" clId="{4B930000-1ED9-477D-9FA8-4F6D6E42BD5A}" dt="2018-11-22T08:57:08.569" v="81" actId="20577"/>
          <ac:spMkLst>
            <pc:docMk/>
            <pc:sldMk cId="712393683" sldId="496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4B930000-1ED9-477D-9FA8-4F6D6E42BD5A}" dt="2018-11-22T08:57:14.705" v="83" actId="20577"/>
          <ac:spMkLst>
            <pc:docMk/>
            <pc:sldMk cId="712393683" sldId="496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4B930000-1ED9-477D-9FA8-4F6D6E42BD5A}" dt="2018-11-22T08:57:31.951" v="94" actId="20577"/>
          <ac:spMkLst>
            <pc:docMk/>
            <pc:sldMk cId="712393683" sldId="496"/>
            <ac:spMk id="12" creationId="{C367EF56-E8DC-4BE2-AC1D-D01D333BA970}"/>
          </ac:spMkLst>
        </pc:spChg>
        <pc:picChg chg="add mod">
          <ac:chgData name="Jomar Talsnes Heggdal" userId="e1b480b8-c47c-4dae-9e48-963eb747fdef" providerId="ADAL" clId="{4B930000-1ED9-477D-9FA8-4F6D6E42BD5A}" dt="2018-11-22T08:57:28.023" v="85" actId="1076"/>
          <ac:picMkLst>
            <pc:docMk/>
            <pc:sldMk cId="712393683" sldId="496"/>
            <ac:picMk id="2" creationId="{F5FE4AD1-B1DD-42CE-97C2-4FBC41CB8F0A}"/>
          </ac:picMkLst>
        </pc:picChg>
      </pc:sldChg>
      <pc:sldChg chg="add">
        <pc:chgData name="Jomar Talsnes Heggdal" userId="e1b480b8-c47c-4dae-9e48-963eb747fdef" providerId="ADAL" clId="{4B930000-1ED9-477D-9FA8-4F6D6E42BD5A}" dt="2018-11-22T07:36:15.738" v="1" actId="20577"/>
        <pc:sldMkLst>
          <pc:docMk/>
          <pc:sldMk cId="197574822" sldId="497"/>
        </pc:sldMkLst>
      </pc:sldChg>
    </pc:docChg>
  </pc:docChgLst>
  <pc:docChgLst>
    <pc:chgData name="Jomar Talsnes Heggdal" userId="e1b480b8-c47c-4dae-9e48-963eb747fdef" providerId="ADAL" clId="{A2E02B60-C7EA-43A8-ACC4-87EC2E805E05}"/>
    <pc:docChg chg="custSel addSld modSld">
      <pc:chgData name="Jomar Talsnes Heggdal" userId="e1b480b8-c47c-4dae-9e48-963eb747fdef" providerId="ADAL" clId="{A2E02B60-C7EA-43A8-ACC4-87EC2E805E05}" dt="2018-11-12T08:13:16.283" v="37" actId="1076"/>
      <pc:docMkLst>
        <pc:docMk/>
      </pc:docMkLst>
      <pc:sldChg chg="addSp delSp modSp add">
        <pc:chgData name="Jomar Talsnes Heggdal" userId="e1b480b8-c47c-4dae-9e48-963eb747fdef" providerId="ADAL" clId="{A2E02B60-C7EA-43A8-ACC4-87EC2E805E05}" dt="2018-11-12T08:13:16.283" v="37" actId="1076"/>
        <pc:sldMkLst>
          <pc:docMk/>
          <pc:sldMk cId="1805538079" sldId="486"/>
        </pc:sldMkLst>
        <pc:spChg chg="mod">
          <ac:chgData name="Jomar Talsnes Heggdal" userId="e1b480b8-c47c-4dae-9e48-963eb747fdef" providerId="ADAL" clId="{A2E02B60-C7EA-43A8-ACC4-87EC2E805E05}" dt="2018-11-12T08:11:37.571" v="5" actId="1076"/>
          <ac:spMkLst>
            <pc:docMk/>
            <pc:sldMk cId="1805538079" sldId="486"/>
            <ac:spMk id="5" creationId="{A9B7D26F-5A78-4D00-B5A5-E2E862B084EE}"/>
          </ac:spMkLst>
        </pc:spChg>
        <pc:spChg chg="mod">
          <ac:chgData name="Jomar Talsnes Heggdal" userId="e1b480b8-c47c-4dae-9e48-963eb747fdef" providerId="ADAL" clId="{A2E02B60-C7EA-43A8-ACC4-87EC2E805E05}" dt="2018-11-12T08:12:25.912" v="11" actId="20577"/>
          <ac:spMkLst>
            <pc:docMk/>
            <pc:sldMk cId="1805538079" sldId="486"/>
            <ac:spMk id="6" creationId="{FD54F9FC-8A53-465D-BCB6-6BFAA60D42E1}"/>
          </ac:spMkLst>
        </pc:spChg>
        <pc:spChg chg="del mod">
          <ac:chgData name="Jomar Talsnes Heggdal" userId="e1b480b8-c47c-4dae-9e48-963eb747fdef" providerId="ADAL" clId="{A2E02B60-C7EA-43A8-ACC4-87EC2E805E05}" dt="2018-11-12T08:12:44.143" v="35" actId="1076"/>
          <ac:spMkLst>
            <pc:docMk/>
            <pc:sldMk cId="1805538079" sldId="486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A2E02B60-C7EA-43A8-ACC4-87EC2E805E05}" dt="2018-11-12T08:12:33.399" v="34" actId="20577"/>
          <ac:spMkLst>
            <pc:docMk/>
            <pc:sldMk cId="1805538079" sldId="486"/>
            <ac:spMk id="12" creationId="{C367EF56-E8DC-4BE2-AC1D-D01D333BA970}"/>
          </ac:spMkLst>
        </pc:spChg>
        <pc:picChg chg="add mod">
          <ac:chgData name="Jomar Talsnes Heggdal" userId="e1b480b8-c47c-4dae-9e48-963eb747fdef" providerId="ADAL" clId="{A2E02B60-C7EA-43A8-ACC4-87EC2E805E05}" dt="2018-11-12T08:13:16.283" v="37" actId="1076"/>
          <ac:picMkLst>
            <pc:docMk/>
            <pc:sldMk cId="1805538079" sldId="486"/>
            <ac:picMk id="2" creationId="{A80E8C9E-E538-4346-A141-6CAE764310CA}"/>
          </ac:picMkLst>
        </pc:picChg>
        <pc:picChg chg="add">
          <ac:chgData name="Jomar Talsnes Heggdal" userId="e1b480b8-c47c-4dae-9e48-963eb747fdef" providerId="ADAL" clId="{A2E02B60-C7EA-43A8-ACC4-87EC2E805E05}" dt="2018-11-12T08:12:44.143" v="35" actId="1076"/>
          <ac:picMkLst>
            <pc:docMk/>
            <pc:sldMk cId="1805538079" sldId="486"/>
            <ac:picMk id="1026" creationId="{F956AC55-9092-48CC-9C1F-8A61F432C182}"/>
          </ac:picMkLst>
        </pc:picChg>
      </pc:sldChg>
      <pc:sldChg chg="add">
        <pc:chgData name="Jomar Talsnes Heggdal" userId="e1b480b8-c47c-4dae-9e48-963eb747fdef" providerId="ADAL" clId="{A2E02B60-C7EA-43A8-ACC4-87EC2E805E05}" dt="2018-11-12T08:11:09.327" v="2" actId="1076"/>
        <pc:sldMkLst>
          <pc:docMk/>
          <pc:sldMk cId="3766474309" sldId="488"/>
        </pc:sldMkLst>
      </pc:sldChg>
      <pc:sldChg chg="add">
        <pc:chgData name="Jomar Talsnes Heggdal" userId="e1b480b8-c47c-4dae-9e48-963eb747fdef" providerId="ADAL" clId="{A2E02B60-C7EA-43A8-ACC4-87EC2E805E05}" dt="2018-11-12T08:11:11.623" v="3" actId="1076"/>
        <pc:sldMkLst>
          <pc:docMk/>
          <pc:sldMk cId="2731047967" sldId="489"/>
        </pc:sldMkLst>
      </pc:sldChg>
      <pc:sldChg chg="add">
        <pc:chgData name="Jomar Talsnes Heggdal" userId="e1b480b8-c47c-4dae-9e48-963eb747fdef" providerId="ADAL" clId="{A2E02B60-C7EA-43A8-ACC4-87EC2E805E05}" dt="2018-11-12T08:11:11.840" v="4" actId="1076"/>
        <pc:sldMkLst>
          <pc:docMk/>
          <pc:sldMk cId="2129774165" sldId="490"/>
        </pc:sldMkLst>
      </pc:sldChg>
    </pc:docChg>
  </pc:docChgLst>
  <pc:docChgLst>
    <pc:chgData name="Jomar Talsnes Heggdal" userId="e1b480b8-c47c-4dae-9e48-963eb747fdef" providerId="ADAL" clId="{FF1C5103-543B-4508-B31E-3FE6DBAE3530}"/>
    <pc:docChg chg="custSel addSld modSld">
      <pc:chgData name="Jomar Talsnes Heggdal" userId="e1b480b8-c47c-4dae-9e48-963eb747fdef" providerId="ADAL" clId="{FF1C5103-543B-4508-B31E-3FE6DBAE3530}" dt="2018-11-16T08:55:08.544" v="52" actId="20577"/>
      <pc:docMkLst>
        <pc:docMk/>
      </pc:docMkLst>
    </pc:docChg>
  </pc:docChgLst>
  <pc:docChgLst>
    <pc:chgData name="Jomar Talsnes Heggdal" userId="e1b480b8-c47c-4dae-9e48-963eb747fdef" providerId="ADAL" clId="{54ECA03D-6176-4704-801A-7FE26528DBFB}"/>
    <pc:docChg chg="custSel modSld sldOrd">
      <pc:chgData name="Jomar Talsnes Heggdal" userId="e1b480b8-c47c-4dae-9e48-963eb747fdef" providerId="ADAL" clId="{54ECA03D-6176-4704-801A-7FE26528DBFB}" dt="2018-11-09T12:21:37.224" v="18" actId="1076"/>
      <pc:docMkLst>
        <pc:docMk/>
      </pc:docMkLst>
    </pc:docChg>
  </pc:docChgLst>
  <pc:docChgLst>
    <pc:chgData name="Jomar Talsnes Heggdal" userId="e1b480b8-c47c-4dae-9e48-963eb747fdef" providerId="ADAL" clId="{9542E6F4-5BD0-4064-A88D-188BFE5ECB34}"/>
    <pc:docChg chg="undo custSel addSld delSld modSld sldOrd">
      <pc:chgData name="Jomar Talsnes Heggdal" userId="e1b480b8-c47c-4dae-9e48-963eb747fdef" providerId="ADAL" clId="{9542E6F4-5BD0-4064-A88D-188BFE5ECB34}" dt="2018-11-27T07:35:45.714" v="68"/>
      <pc:docMkLst>
        <pc:docMk/>
      </pc:docMkLst>
      <pc:sldChg chg="addSp delSp modSp add">
        <pc:chgData name="Jomar Talsnes Heggdal" userId="e1b480b8-c47c-4dae-9e48-963eb747fdef" providerId="ADAL" clId="{9542E6F4-5BD0-4064-A88D-188BFE5ECB34}" dt="2018-11-27T07:35:35.300" v="64" actId="1076"/>
        <pc:sldMkLst>
          <pc:docMk/>
          <pc:sldMk cId="1660132572" sldId="504"/>
        </pc:sldMkLst>
        <pc:spChg chg="mod">
          <ac:chgData name="Jomar Talsnes Heggdal" userId="e1b480b8-c47c-4dae-9e48-963eb747fdef" providerId="ADAL" clId="{9542E6F4-5BD0-4064-A88D-188BFE5ECB34}" dt="2018-11-27T07:32:57.723" v="15" actId="20577"/>
          <ac:spMkLst>
            <pc:docMk/>
            <pc:sldMk cId="1660132572" sldId="504"/>
            <ac:spMk id="5" creationId="{A9B7D26F-5A78-4D00-B5A5-E2E862B084EE}"/>
          </ac:spMkLst>
        </pc:spChg>
        <pc:spChg chg="del">
          <ac:chgData name="Jomar Talsnes Heggdal" userId="e1b480b8-c47c-4dae-9e48-963eb747fdef" providerId="ADAL" clId="{9542E6F4-5BD0-4064-A88D-188BFE5ECB34}" dt="2018-11-27T07:32:34.116" v="9" actId="1076"/>
          <ac:spMkLst>
            <pc:docMk/>
            <pc:sldMk cId="1660132572" sldId="504"/>
            <ac:spMk id="6" creationId="{FD54F9FC-8A53-465D-BCB6-6BFAA60D42E1}"/>
          </ac:spMkLst>
        </pc:spChg>
        <pc:spChg chg="mod">
          <ac:chgData name="Jomar Talsnes Heggdal" userId="e1b480b8-c47c-4dae-9e48-963eb747fdef" providerId="ADAL" clId="{9542E6F4-5BD0-4064-A88D-188BFE5ECB34}" dt="2018-11-27T07:33:11.427" v="18" actId="20577"/>
          <ac:spMkLst>
            <pc:docMk/>
            <pc:sldMk cId="1660132572" sldId="504"/>
            <ac:spMk id="7" creationId="{09537A74-5288-4B29-ADF6-3B22ED248A07}"/>
          </ac:spMkLst>
        </pc:spChg>
        <pc:spChg chg="mod">
          <ac:chgData name="Jomar Talsnes Heggdal" userId="e1b480b8-c47c-4dae-9e48-963eb747fdef" providerId="ADAL" clId="{9542E6F4-5BD0-4064-A88D-188BFE5ECB34}" dt="2018-11-27T07:33:35.034" v="27" actId="20577"/>
          <ac:spMkLst>
            <pc:docMk/>
            <pc:sldMk cId="1660132572" sldId="504"/>
            <ac:spMk id="12" creationId="{C367EF56-E8DC-4BE2-AC1D-D01D333BA970}"/>
          </ac:spMkLst>
        </pc:spChg>
        <pc:picChg chg="add mod">
          <ac:chgData name="Jomar Talsnes Heggdal" userId="e1b480b8-c47c-4dae-9e48-963eb747fdef" providerId="ADAL" clId="{9542E6F4-5BD0-4064-A88D-188BFE5ECB34}" dt="2018-11-27T07:32:39.106" v="11" actId="1076"/>
          <ac:picMkLst>
            <pc:docMk/>
            <pc:sldMk cId="1660132572" sldId="504"/>
            <ac:picMk id="2" creationId="{ED9AAF12-D21D-44FE-A303-82FE5B79C1AF}"/>
          </ac:picMkLst>
        </pc:picChg>
        <pc:picChg chg="add mod">
          <ac:chgData name="Jomar Talsnes Heggdal" userId="e1b480b8-c47c-4dae-9e48-963eb747fdef" providerId="ADAL" clId="{9542E6F4-5BD0-4064-A88D-188BFE5ECB34}" dt="2018-11-27T07:35:35.300" v="64" actId="1076"/>
          <ac:picMkLst>
            <pc:docMk/>
            <pc:sldMk cId="1660132572" sldId="504"/>
            <ac:picMk id="10" creationId="{6CCEFB8F-8F2C-4B0D-80EC-3FD064CAC5A9}"/>
          </ac:picMkLst>
        </pc:picChg>
      </pc:sldChg>
      <pc:sldChg chg="add">
        <pc:chgData name="Jomar Talsnes Heggdal" userId="e1b480b8-c47c-4dae-9e48-963eb747fdef" providerId="ADAL" clId="{9542E6F4-5BD0-4064-A88D-188BFE5ECB34}" dt="2018-11-27T07:35:45.714" v="68"/>
        <pc:sldMkLst>
          <pc:docMk/>
          <pc:sldMk cId="2946607943" sldId="50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nhosp.sharepoint.com/sites/BNL/7%20Nringspolitikk/088.%20Statistikkbanken/Konkurser%20i%20Byggen&#230;ringen%20bygg.no/Konkurser%20i%20byggen&#230;ringen%202008%20-d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nhosp.sharepoint.com/sites/BNL/7%20Nringspolitikk/088.%20Statistikkbanken/Arbeidsledighet%20i%20Bygg,%20anlegg%20og%20industri.%20NAV%20og%20AK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nhosp.sharepoint.com/sites/BNL/7%20Nringspolitikk/088.%20Statistikkbanken/Arbeidsledighet%20i%20Bygg,%20anlegg%20og%20industri.%20NAV%20og%20AKU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nhosp.sharepoint.com/sites/BNL/7%20Nringspolitikk/088.%20Statistikkbanken/Arbeidsledighet%20i%20Bygg,%20anlegg%20og%20industri.%20NAV%20og%20AKU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'Ark1'!$F$6</c:f>
              <c:strCache>
                <c:ptCount val="1"/>
                <c:pt idx="0">
                  <c:v>41 Oppføring av bygninger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'Ark1'!$K$5:$L$5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'Ark1'!$K$6:$L$6</c:f>
              <c:numCache>
                <c:formatCode>#,##0.00</c:formatCode>
                <c:ptCount val="2"/>
                <c:pt idx="0">
                  <c:v>286446</c:v>
                </c:pt>
                <c:pt idx="1">
                  <c:v>269298.40000000002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C-4C39-917F-43103D9E8273}"/>
            </c:ext>
          </c:extLst>
        </c:ser>
        <c:ser>
          <c:idx val="1"/>
          <c:order val="1"/>
          <c:tx>
            <c:strRef>
              <c:f>'Ark1'!$F$7</c:f>
              <c:strCache>
                <c:ptCount val="1"/>
                <c:pt idx="0">
                  <c:v>42 Anleggsvirksomhet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'Ark1'!$K$5:$L$5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'Ark1'!$K$7:$L$7</c:f>
              <c:numCache>
                <c:formatCode>#,##0.00</c:formatCode>
                <c:ptCount val="2"/>
                <c:pt idx="0">
                  <c:v>54294</c:v>
                </c:pt>
                <c:pt idx="1">
                  <c:v>49054.7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6C-4C39-917F-43103D9E8273}"/>
            </c:ext>
          </c:extLst>
        </c:ser>
        <c:ser>
          <c:idx val="2"/>
          <c:order val="2"/>
          <c:tx>
            <c:strRef>
              <c:f>'Ark1'!$F$8</c:f>
              <c:strCache>
                <c:ptCount val="1"/>
                <c:pt idx="0">
                  <c:v>43 Spesialisert bygge- og anleggsvirksomhet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'Ark1'!$K$5:$L$5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'Ark1'!$K$8:$L$8</c:f>
              <c:numCache>
                <c:formatCode>#,##0.00</c:formatCode>
                <c:ptCount val="2"/>
                <c:pt idx="0">
                  <c:v>216094</c:v>
                </c:pt>
                <c:pt idx="1">
                  <c:v>203114.4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6C-4C39-917F-43103D9E82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08007856"/>
        <c:axId val="508008184"/>
      </c:barChart>
      <c:catAx>
        <c:axId val="5080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8008184"/>
        <c:crosses val="autoZero"/>
        <c:auto val="1"/>
        <c:lblAlgn val="ctr"/>
        <c:lblOffset val="100"/>
        <c:noMultiLvlLbl val="0"/>
      </c:catAx>
      <c:valAx>
        <c:axId val="508008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0800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'Ark1'!$F$6</c:f>
              <c:strCache>
                <c:ptCount val="1"/>
                <c:pt idx="0">
                  <c:v>41 Oppføring av bygninger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'Ark1'!$G$4:$H$5</c:f>
              <c:multiLvlStrCache>
                <c:ptCount val="2"/>
                <c:lvl>
                  <c:pt idx="0">
                    <c:v>2017</c:v>
                  </c:pt>
                  <c:pt idx="1">
                    <c:v>2016</c:v>
                  </c:pt>
                </c:lvl>
                <c:lvl>
                  <c:pt idx="0">
                    <c:v>Antall foretak</c:v>
                  </c:pt>
                </c:lvl>
              </c:multiLvlStrCache>
            </c:multiLvlStrRef>
          </c:cat>
          <c:val>
            <c:numRef>
              <c:f>'Ark1'!$G$6:$H$6</c:f>
              <c:numCache>
                <c:formatCode>#,##0</c:formatCode>
                <c:ptCount val="2"/>
                <c:pt idx="0">
                  <c:v>24714</c:v>
                </c:pt>
                <c:pt idx="1">
                  <c:v>24334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6-426A-9256-16F2B02F3985}"/>
            </c:ext>
          </c:extLst>
        </c:ser>
        <c:ser>
          <c:idx val="1"/>
          <c:order val="1"/>
          <c:tx>
            <c:strRef>
              <c:f>'Ark1'!$F$7</c:f>
              <c:strCache>
                <c:ptCount val="1"/>
                <c:pt idx="0">
                  <c:v>42 Anleggsvirksomhet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'Ark1'!$G$4:$H$5</c:f>
              <c:multiLvlStrCache>
                <c:ptCount val="2"/>
                <c:lvl>
                  <c:pt idx="0">
                    <c:v>2017</c:v>
                  </c:pt>
                  <c:pt idx="1">
                    <c:v>2016</c:v>
                  </c:pt>
                </c:lvl>
                <c:lvl>
                  <c:pt idx="0">
                    <c:v>Antall foretak</c:v>
                  </c:pt>
                </c:lvl>
              </c:multiLvlStrCache>
            </c:multiLvlStrRef>
          </c:cat>
          <c:val>
            <c:numRef>
              <c:f>'Ark1'!$G$7:$H$7</c:f>
              <c:numCache>
                <c:formatCode>General</c:formatCode>
                <c:ptCount val="2"/>
                <c:pt idx="0">
                  <c:v>985</c:v>
                </c:pt>
                <c:pt idx="1">
                  <c:v>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6-426A-9256-16F2B02F3985}"/>
            </c:ext>
          </c:extLst>
        </c:ser>
        <c:ser>
          <c:idx val="2"/>
          <c:order val="2"/>
          <c:tx>
            <c:strRef>
              <c:f>'Ark1'!$F$8</c:f>
              <c:strCache>
                <c:ptCount val="1"/>
                <c:pt idx="0">
                  <c:v>43 Spesialisert bygge- og anleggsvirksomhet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'Ark1'!$G$4:$H$5</c:f>
              <c:multiLvlStrCache>
                <c:ptCount val="2"/>
                <c:lvl>
                  <c:pt idx="0">
                    <c:v>2017</c:v>
                  </c:pt>
                  <c:pt idx="1">
                    <c:v>2016</c:v>
                  </c:pt>
                </c:lvl>
                <c:lvl>
                  <c:pt idx="0">
                    <c:v>Antall foretak</c:v>
                  </c:pt>
                </c:lvl>
              </c:multiLvlStrCache>
            </c:multiLvlStrRef>
          </c:cat>
          <c:val>
            <c:numRef>
              <c:f>'Ark1'!$G$8:$H$8</c:f>
              <c:numCache>
                <c:formatCode>#,##0</c:formatCode>
                <c:ptCount val="2"/>
                <c:pt idx="0">
                  <c:v>32148</c:v>
                </c:pt>
                <c:pt idx="1">
                  <c:v>32077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6-426A-9256-16F2B02F3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0442312"/>
        <c:axId val="510439688"/>
      </c:barChart>
      <c:catAx>
        <c:axId val="510442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0439688"/>
        <c:crosses val="autoZero"/>
        <c:auto val="1"/>
        <c:lblAlgn val="ctr"/>
        <c:lblOffset val="100"/>
        <c:noMultiLvlLbl val="0"/>
      </c:catAx>
      <c:valAx>
        <c:axId val="510439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044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'Ark1'!$F$6</c:f>
              <c:strCache>
                <c:ptCount val="1"/>
                <c:pt idx="0">
                  <c:v>41 Oppføring av bygninger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'Ark1'!$I$5:$J$5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'Ark1'!$I$6:$J$6</c:f>
              <c:numCache>
                <c:formatCode>#,##0</c:formatCode>
                <c:ptCount val="2"/>
                <c:pt idx="0">
                  <c:v>86198</c:v>
                </c:pt>
                <c:pt idx="1">
                  <c:v>83665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4-41C6-92F5-75E15EC1E1E0}"/>
            </c:ext>
          </c:extLst>
        </c:ser>
        <c:ser>
          <c:idx val="1"/>
          <c:order val="1"/>
          <c:tx>
            <c:strRef>
              <c:f>'Ark1'!$F$7</c:f>
              <c:strCache>
                <c:ptCount val="1"/>
                <c:pt idx="0">
                  <c:v>42 Anleggsvirksomhet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'Ark1'!$I$5:$J$5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'Ark1'!$I$7:$J$7</c:f>
              <c:numCache>
                <c:formatCode>#,##0</c:formatCode>
                <c:ptCount val="2"/>
                <c:pt idx="0">
                  <c:v>18722</c:v>
                </c:pt>
                <c:pt idx="1">
                  <c:v>17578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A4-41C6-92F5-75E15EC1E1E0}"/>
            </c:ext>
          </c:extLst>
        </c:ser>
        <c:ser>
          <c:idx val="2"/>
          <c:order val="2"/>
          <c:tx>
            <c:strRef>
              <c:f>'Ark1'!$F$8</c:f>
              <c:strCache>
                <c:ptCount val="1"/>
                <c:pt idx="0">
                  <c:v>43 Spesialisert bygge- og anleggsvirksomhet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'Ark1'!$I$5:$J$5</c:f>
              <c:numCache>
                <c:formatCode>General</c:formatCode>
                <c:ptCount val="2"/>
                <c:pt idx="0">
                  <c:v>2017</c:v>
                </c:pt>
                <c:pt idx="1">
                  <c:v>2016</c:v>
                </c:pt>
              </c:numCache>
            </c:numRef>
          </c:cat>
          <c:val>
            <c:numRef>
              <c:f>'Ark1'!$I$8:$J$8</c:f>
              <c:numCache>
                <c:formatCode>#,##0</c:formatCode>
                <c:ptCount val="2"/>
                <c:pt idx="0">
                  <c:v>139627</c:v>
                </c:pt>
                <c:pt idx="1">
                  <c:v>133381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A4-41C6-92F5-75E15EC1E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0424600"/>
        <c:axId val="510429848"/>
      </c:barChart>
      <c:catAx>
        <c:axId val="510424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0429848"/>
        <c:crosses val="autoZero"/>
        <c:auto val="1"/>
        <c:lblAlgn val="ctr"/>
        <c:lblOffset val="100"/>
        <c:noMultiLvlLbl val="0"/>
      </c:catAx>
      <c:valAx>
        <c:axId val="510429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10424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03804365615881E-2"/>
          <c:y val="0.21202361252456117"/>
          <c:w val="0.95189401238828064"/>
          <c:h val="0.6863179289989203"/>
        </c:manualLayout>
      </c:layout>
      <c:lineChart>
        <c:grouping val="standard"/>
        <c:varyColors val="0"/>
        <c:ser>
          <c:idx val="2"/>
          <c:order val="0"/>
          <c:tx>
            <c:strRef>
              <c:f>'Utvikling gjennom året'!$J$77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'Utvikling gjennom året'!$J$78:$J$130</c:f>
              <c:numCache>
                <c:formatCode>General</c:formatCode>
                <c:ptCount val="53"/>
                <c:pt idx="0">
                  <c:v>30</c:v>
                </c:pt>
                <c:pt idx="1">
                  <c:v>55</c:v>
                </c:pt>
                <c:pt idx="2">
                  <c:v>84</c:v>
                </c:pt>
                <c:pt idx="3">
                  <c:v>106</c:v>
                </c:pt>
                <c:pt idx="4">
                  <c:v>129</c:v>
                </c:pt>
                <c:pt idx="5">
                  <c:v>166</c:v>
                </c:pt>
                <c:pt idx="6">
                  <c:v>206</c:v>
                </c:pt>
                <c:pt idx="7">
                  <c:v>251</c:v>
                </c:pt>
                <c:pt idx="8">
                  <c:v>289</c:v>
                </c:pt>
                <c:pt idx="9">
                  <c:v>333</c:v>
                </c:pt>
                <c:pt idx="10">
                  <c:v>380</c:v>
                </c:pt>
                <c:pt idx="11">
                  <c:v>385</c:v>
                </c:pt>
                <c:pt idx="12">
                  <c:v>421</c:v>
                </c:pt>
                <c:pt idx="13">
                  <c:v>452</c:v>
                </c:pt>
                <c:pt idx="14">
                  <c:v>495</c:v>
                </c:pt>
                <c:pt idx="15">
                  <c:v>547</c:v>
                </c:pt>
                <c:pt idx="16">
                  <c:v>584</c:v>
                </c:pt>
                <c:pt idx="17">
                  <c:v>618</c:v>
                </c:pt>
                <c:pt idx="18">
                  <c:v>655</c:v>
                </c:pt>
                <c:pt idx="19">
                  <c:v>671</c:v>
                </c:pt>
                <c:pt idx="20">
                  <c:v>710</c:v>
                </c:pt>
                <c:pt idx="21">
                  <c:v>748</c:v>
                </c:pt>
                <c:pt idx="22">
                  <c:v>789</c:v>
                </c:pt>
                <c:pt idx="23">
                  <c:v>828</c:v>
                </c:pt>
                <c:pt idx="24">
                  <c:v>877</c:v>
                </c:pt>
                <c:pt idx="25">
                  <c:v>920</c:v>
                </c:pt>
                <c:pt idx="26">
                  <c:v>943</c:v>
                </c:pt>
                <c:pt idx="27">
                  <c:v>960</c:v>
                </c:pt>
                <c:pt idx="28">
                  <c:v>968</c:v>
                </c:pt>
                <c:pt idx="29">
                  <c:v>979</c:v>
                </c:pt>
                <c:pt idx="30">
                  <c:v>991</c:v>
                </c:pt>
                <c:pt idx="31">
                  <c:v>1022</c:v>
                </c:pt>
                <c:pt idx="32">
                  <c:v>1055</c:v>
                </c:pt>
                <c:pt idx="33">
                  <c:v>1083</c:v>
                </c:pt>
                <c:pt idx="34">
                  <c:v>1114</c:v>
                </c:pt>
                <c:pt idx="35">
                  <c:v>1156</c:v>
                </c:pt>
                <c:pt idx="36">
                  <c:v>1191</c:v>
                </c:pt>
                <c:pt idx="37">
                  <c:v>1219</c:v>
                </c:pt>
                <c:pt idx="38">
                  <c:v>1258</c:v>
                </c:pt>
                <c:pt idx="39">
                  <c:v>1287</c:v>
                </c:pt>
                <c:pt idx="40">
                  <c:v>1308</c:v>
                </c:pt>
                <c:pt idx="41">
                  <c:v>1335</c:v>
                </c:pt>
                <c:pt idx="42">
                  <c:v>1378</c:v>
                </c:pt>
                <c:pt idx="43">
                  <c:v>1411</c:v>
                </c:pt>
                <c:pt idx="44">
                  <c:v>1440</c:v>
                </c:pt>
                <c:pt idx="45">
                  <c:v>1470</c:v>
                </c:pt>
                <c:pt idx="46">
                  <c:v>1502</c:v>
                </c:pt>
                <c:pt idx="47">
                  <c:v>1536</c:v>
                </c:pt>
                <c:pt idx="48">
                  <c:v>1553</c:v>
                </c:pt>
                <c:pt idx="49">
                  <c:v>1579</c:v>
                </c:pt>
                <c:pt idx="50">
                  <c:v>1608</c:v>
                </c:pt>
                <c:pt idx="51">
                  <c:v>1611</c:v>
                </c:pt>
                <c:pt idx="52">
                  <c:v>1611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D4-4B7D-AA8F-96500D175D53}"/>
            </c:ext>
          </c:extLst>
        </c:ser>
        <c:ser>
          <c:idx val="3"/>
          <c:order val="1"/>
          <c:tx>
            <c:strRef>
              <c:f>'Utvikling gjennom året'!$K$77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'Utvikling gjennom året'!$K$78:$K$130</c:f>
              <c:numCache>
                <c:formatCode>General</c:formatCode>
                <c:ptCount val="53"/>
                <c:pt idx="0">
                  <c:v>28</c:v>
                </c:pt>
                <c:pt idx="1">
                  <c:v>54</c:v>
                </c:pt>
                <c:pt idx="2">
                  <c:v>79</c:v>
                </c:pt>
                <c:pt idx="3">
                  <c:v>110</c:v>
                </c:pt>
                <c:pt idx="4">
                  <c:v>146</c:v>
                </c:pt>
                <c:pt idx="5">
                  <c:v>185</c:v>
                </c:pt>
                <c:pt idx="6">
                  <c:v>219</c:v>
                </c:pt>
                <c:pt idx="7">
                  <c:v>255</c:v>
                </c:pt>
                <c:pt idx="8">
                  <c:v>280</c:v>
                </c:pt>
                <c:pt idx="9">
                  <c:v>328</c:v>
                </c:pt>
                <c:pt idx="10">
                  <c:v>368</c:v>
                </c:pt>
                <c:pt idx="11">
                  <c:v>392</c:v>
                </c:pt>
                <c:pt idx="12">
                  <c:v>428</c:v>
                </c:pt>
                <c:pt idx="13">
                  <c:v>468</c:v>
                </c:pt>
                <c:pt idx="14">
                  <c:v>481</c:v>
                </c:pt>
                <c:pt idx="15">
                  <c:v>502</c:v>
                </c:pt>
                <c:pt idx="16">
                  <c:v>542</c:v>
                </c:pt>
                <c:pt idx="17">
                  <c:v>568</c:v>
                </c:pt>
                <c:pt idx="18">
                  <c:v>596</c:v>
                </c:pt>
                <c:pt idx="19">
                  <c:v>631</c:v>
                </c:pt>
                <c:pt idx="20">
                  <c:v>658</c:v>
                </c:pt>
                <c:pt idx="21">
                  <c:v>693</c:v>
                </c:pt>
                <c:pt idx="22">
                  <c:v>718</c:v>
                </c:pt>
                <c:pt idx="23">
                  <c:v>751</c:v>
                </c:pt>
                <c:pt idx="24">
                  <c:v>793</c:v>
                </c:pt>
                <c:pt idx="25">
                  <c:v>839</c:v>
                </c:pt>
                <c:pt idx="26">
                  <c:v>871</c:v>
                </c:pt>
                <c:pt idx="27">
                  <c:v>893</c:v>
                </c:pt>
                <c:pt idx="28">
                  <c:v>902</c:v>
                </c:pt>
                <c:pt idx="29">
                  <c:v>919</c:v>
                </c:pt>
                <c:pt idx="30">
                  <c:v>937</c:v>
                </c:pt>
                <c:pt idx="31">
                  <c:v>951</c:v>
                </c:pt>
                <c:pt idx="32">
                  <c:v>979</c:v>
                </c:pt>
                <c:pt idx="33">
                  <c:v>1013</c:v>
                </c:pt>
                <c:pt idx="34">
                  <c:v>1039</c:v>
                </c:pt>
                <c:pt idx="35">
                  <c:v>1071</c:v>
                </c:pt>
                <c:pt idx="36">
                  <c:v>1096</c:v>
                </c:pt>
                <c:pt idx="37">
                  <c:v>1127</c:v>
                </c:pt>
                <c:pt idx="38">
                  <c:v>1160</c:v>
                </c:pt>
                <c:pt idx="39">
                  <c:v>1178</c:v>
                </c:pt>
                <c:pt idx="40">
                  <c:v>1207</c:v>
                </c:pt>
                <c:pt idx="41">
                  <c:v>1225</c:v>
                </c:pt>
                <c:pt idx="42">
                  <c:v>1259</c:v>
                </c:pt>
                <c:pt idx="43">
                  <c:v>1298</c:v>
                </c:pt>
                <c:pt idx="44">
                  <c:v>1330</c:v>
                </c:pt>
                <c:pt idx="45">
                  <c:v>1370</c:v>
                </c:pt>
                <c:pt idx="46">
                  <c:v>1412</c:v>
                </c:pt>
                <c:pt idx="47">
                  <c:v>1447</c:v>
                </c:pt>
                <c:pt idx="48">
                  <c:v>1484</c:v>
                </c:pt>
                <c:pt idx="49">
                  <c:v>1514</c:v>
                </c:pt>
                <c:pt idx="50">
                  <c:v>1559</c:v>
                </c:pt>
                <c:pt idx="51">
                  <c:v>1565</c:v>
                </c:pt>
                <c:pt idx="52">
                  <c:v>1565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D4-4B7D-AA8F-96500D175D53}"/>
            </c:ext>
          </c:extLst>
        </c:ser>
        <c:ser>
          <c:idx val="4"/>
          <c:order val="2"/>
          <c:tx>
            <c:strRef>
              <c:f>'Utvikling gjennom året'!$L$77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'Utvikling gjennom året'!$L$78:$L$130</c:f>
              <c:numCache>
                <c:formatCode>General</c:formatCode>
                <c:ptCount val="53"/>
                <c:pt idx="0">
                  <c:v>36</c:v>
                </c:pt>
                <c:pt idx="1">
                  <c:v>76</c:v>
                </c:pt>
                <c:pt idx="2">
                  <c:v>104</c:v>
                </c:pt>
                <c:pt idx="3">
                  <c:v>131</c:v>
                </c:pt>
                <c:pt idx="4">
                  <c:v>169</c:v>
                </c:pt>
                <c:pt idx="5">
                  <c:v>215</c:v>
                </c:pt>
                <c:pt idx="6">
                  <c:v>258</c:v>
                </c:pt>
                <c:pt idx="7">
                  <c:v>305</c:v>
                </c:pt>
                <c:pt idx="8">
                  <c:v>350</c:v>
                </c:pt>
                <c:pt idx="9">
                  <c:v>382</c:v>
                </c:pt>
                <c:pt idx="10">
                  <c:v>424</c:v>
                </c:pt>
                <c:pt idx="11">
                  <c:v>466</c:v>
                </c:pt>
                <c:pt idx="12">
                  <c:v>477</c:v>
                </c:pt>
                <c:pt idx="13">
                  <c:v>513</c:v>
                </c:pt>
                <c:pt idx="14">
                  <c:v>560</c:v>
                </c:pt>
                <c:pt idx="15">
                  <c:v>594</c:v>
                </c:pt>
                <c:pt idx="16">
                  <c:v>641</c:v>
                </c:pt>
                <c:pt idx="17">
                  <c:v>673</c:v>
                </c:pt>
                <c:pt idx="18">
                  <c:v>702</c:v>
                </c:pt>
                <c:pt idx="19">
                  <c:v>735</c:v>
                </c:pt>
                <c:pt idx="20">
                  <c:v>759</c:v>
                </c:pt>
                <c:pt idx="21">
                  <c:v>789</c:v>
                </c:pt>
                <c:pt idx="22">
                  <c:v>829</c:v>
                </c:pt>
                <c:pt idx="23">
                  <c:v>865</c:v>
                </c:pt>
                <c:pt idx="24">
                  <c:v>896</c:v>
                </c:pt>
                <c:pt idx="25">
                  <c:v>933</c:v>
                </c:pt>
                <c:pt idx="26">
                  <c:v>969</c:v>
                </c:pt>
                <c:pt idx="27">
                  <c:v>983</c:v>
                </c:pt>
                <c:pt idx="28">
                  <c:v>1002</c:v>
                </c:pt>
                <c:pt idx="29">
                  <c:v>1011</c:v>
                </c:pt>
                <c:pt idx="30">
                  <c:v>1024</c:v>
                </c:pt>
                <c:pt idx="31">
                  <c:v>1047</c:v>
                </c:pt>
                <c:pt idx="32">
                  <c:v>1081</c:v>
                </c:pt>
                <c:pt idx="33">
                  <c:v>1117</c:v>
                </c:pt>
                <c:pt idx="34">
                  <c:v>1152</c:v>
                </c:pt>
                <c:pt idx="35">
                  <c:v>1176</c:v>
                </c:pt>
                <c:pt idx="36">
                  <c:v>1218</c:v>
                </c:pt>
                <c:pt idx="37">
                  <c:v>1259</c:v>
                </c:pt>
                <c:pt idx="38">
                  <c:v>1287</c:v>
                </c:pt>
                <c:pt idx="39">
                  <c:v>1325</c:v>
                </c:pt>
                <c:pt idx="40">
                  <c:v>1359</c:v>
                </c:pt>
                <c:pt idx="41">
                  <c:v>1389</c:v>
                </c:pt>
                <c:pt idx="42">
                  <c:v>1425</c:v>
                </c:pt>
                <c:pt idx="43">
                  <c:v>1454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D4-4B7D-AA8F-96500D175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515872"/>
        <c:axId val="296516264"/>
      </c:lineChart>
      <c:catAx>
        <c:axId val="29651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96516264"/>
        <c:crosses val="autoZero"/>
        <c:auto val="1"/>
        <c:lblAlgn val="ctr"/>
        <c:lblOffset val="100"/>
        <c:noMultiLvlLbl val="0"/>
      </c:catAx>
      <c:valAx>
        <c:axId val="296516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9651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190598479772241"/>
          <c:y val="0.11509824370070171"/>
          <c:w val="0.24064690026954177"/>
          <c:h val="7.67339677227073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'Måned for måned'!$J$35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'Måned for måned'!$K$26:$W$26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2012*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'Måned for måned'!$K$35:$W$35</c:f>
              <c:numCache>
                <c:formatCode>General</c:formatCode>
                <c:ptCount val="13"/>
                <c:pt idx="0">
                  <c:v>2.1</c:v>
                </c:pt>
                <c:pt idx="1">
                  <c:v>1.5</c:v>
                </c:pt>
                <c:pt idx="2">
                  <c:v>1.9</c:v>
                </c:pt>
                <c:pt idx="3">
                  <c:v>4.2</c:v>
                </c:pt>
                <c:pt idx="4">
                  <c:v>4.3</c:v>
                </c:pt>
                <c:pt idx="5">
                  <c:v>3.3</c:v>
                </c:pt>
                <c:pt idx="6">
                  <c:v>3.2</c:v>
                </c:pt>
                <c:pt idx="7">
                  <c:v>3.9</c:v>
                </c:pt>
                <c:pt idx="8">
                  <c:v>4.0999999999999996</c:v>
                </c:pt>
                <c:pt idx="9">
                  <c:v>4.5999999999999996</c:v>
                </c:pt>
                <c:pt idx="10">
                  <c:v>4</c:v>
                </c:pt>
                <c:pt idx="11">
                  <c:v>3.4</c:v>
                </c:pt>
                <c:pt idx="1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E1-43FB-9057-93CEA63FD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674040"/>
        <c:axId val="452200976"/>
      </c:barChart>
      <c:catAx>
        <c:axId val="44267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2200976"/>
        <c:crosses val="autoZero"/>
        <c:auto val="1"/>
        <c:lblAlgn val="ctr"/>
        <c:lblOffset val="100"/>
        <c:noMultiLvlLbl val="0"/>
      </c:catAx>
      <c:valAx>
        <c:axId val="45220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267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'Måned for måned'!$J$36</c:f>
              <c:strCache>
                <c:ptCount val="1"/>
                <c:pt idx="0">
                  <c:v>Oktober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'Måned for måned'!$K$26:$W$26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2012*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'Måned for måned'!$K$36:$W$36</c:f>
              <c:numCache>
                <c:formatCode>General</c:formatCode>
                <c:ptCount val="13"/>
                <c:pt idx="0">
                  <c:v>2</c:v>
                </c:pt>
                <c:pt idx="1">
                  <c:v>1.5</c:v>
                </c:pt>
                <c:pt idx="2">
                  <c:v>2.1</c:v>
                </c:pt>
                <c:pt idx="3">
                  <c:v>4.3</c:v>
                </c:pt>
                <c:pt idx="4">
                  <c:v>4.3</c:v>
                </c:pt>
                <c:pt idx="5">
                  <c:v>3.3</c:v>
                </c:pt>
                <c:pt idx="6">
                  <c:v>3.2</c:v>
                </c:pt>
                <c:pt idx="7">
                  <c:v>3.9</c:v>
                </c:pt>
                <c:pt idx="8">
                  <c:v>4.0999999999999996</c:v>
                </c:pt>
                <c:pt idx="9">
                  <c:v>4.7</c:v>
                </c:pt>
                <c:pt idx="10">
                  <c:v>4</c:v>
                </c:pt>
                <c:pt idx="11">
                  <c:v>3.3</c:v>
                </c:pt>
                <c:pt idx="1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3-45D5-AAAA-B36299E57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674040"/>
        <c:axId val="452200976"/>
      </c:barChart>
      <c:catAx>
        <c:axId val="44267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2200976"/>
        <c:crosses val="autoZero"/>
        <c:auto val="1"/>
        <c:lblAlgn val="ctr"/>
        <c:lblOffset val="100"/>
        <c:noMultiLvlLbl val="0"/>
      </c:catAx>
      <c:valAx>
        <c:axId val="45220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267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Industri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'Måned for måned'!$J$51</c:f>
              <c:strCache>
                <c:ptCount val="1"/>
                <c:pt idx="0">
                  <c:v>Oktober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'Måned for måned'!$K$26:$W$26</c:f>
              <c:strCach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2012*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strCache>
            </c:strRef>
          </c:cat>
          <c:val>
            <c:numRef>
              <c:f>'Måned for måned'!$K$51:$W$51</c:f>
              <c:numCache>
                <c:formatCode>General</c:formatCode>
                <c:ptCount val="13"/>
                <c:pt idx="0">
                  <c:v>2.5</c:v>
                </c:pt>
                <c:pt idx="1">
                  <c:v>2</c:v>
                </c:pt>
                <c:pt idx="2">
                  <c:v>2.2999999999999998</c:v>
                </c:pt>
                <c:pt idx="3">
                  <c:v>3.9</c:v>
                </c:pt>
                <c:pt idx="4">
                  <c:v>4</c:v>
                </c:pt>
                <c:pt idx="5">
                  <c:v>3.5</c:v>
                </c:pt>
                <c:pt idx="6">
                  <c:v>3</c:v>
                </c:pt>
                <c:pt idx="7">
                  <c:v>3.2</c:v>
                </c:pt>
                <c:pt idx="8">
                  <c:v>3.4</c:v>
                </c:pt>
                <c:pt idx="9">
                  <c:v>4.7</c:v>
                </c:pt>
                <c:pt idx="10">
                  <c:v>4.5999999999999996</c:v>
                </c:pt>
                <c:pt idx="11">
                  <c:v>3.4</c:v>
                </c:pt>
                <c:pt idx="1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9-434F-9AE7-0EE4687B4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2674040"/>
        <c:axId val="452200976"/>
      </c:barChart>
      <c:catAx>
        <c:axId val="44267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2200976"/>
        <c:crosses val="autoZero"/>
        <c:auto val="1"/>
        <c:lblAlgn val="ctr"/>
        <c:lblOffset val="100"/>
        <c:noMultiLvlLbl val="0"/>
      </c:catAx>
      <c:valAx>
        <c:axId val="452200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267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A8B-F145-4AAC-A122-E15C6C1FD270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6E763-F294-46BE-BE17-D8A513F4B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10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5120228" y="866775"/>
            <a:ext cx="4023773" cy="4278313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866775"/>
            <a:ext cx="7462838" cy="4284663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7A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0000" y="1175610"/>
            <a:ext cx="5432640" cy="238293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50000" y="4291891"/>
            <a:ext cx="4670228" cy="2051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449960" y="4506594"/>
            <a:ext cx="20574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7458075" y="866775"/>
            <a:ext cx="1695450" cy="3149600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0057A4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5872480" y="343228"/>
            <a:ext cx="3176692" cy="2739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0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0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4067811"/>
          </a:xfrm>
          <a:custGeom>
            <a:avLst/>
            <a:gdLst>
              <a:gd name="connsiteX0" fmla="*/ 0 w 9144000"/>
              <a:gd name="connsiteY0" fmla="*/ 0 h 4067811"/>
              <a:gd name="connsiteX1" fmla="*/ 9144000 w 9144000"/>
              <a:gd name="connsiteY1" fmla="*/ 0 h 4067811"/>
              <a:gd name="connsiteX2" fmla="*/ 9144000 w 9144000"/>
              <a:gd name="connsiteY2" fmla="*/ 3857625 h 4067811"/>
              <a:gd name="connsiteX3" fmla="*/ 671513 w 9144000"/>
              <a:gd name="connsiteY3" fmla="*/ 3857625 h 4067811"/>
              <a:gd name="connsiteX4" fmla="*/ 552303 w 9144000"/>
              <a:gd name="connsiteY4" fmla="*/ 4067811 h 4067811"/>
              <a:gd name="connsiteX5" fmla="*/ 428363 w 9144000"/>
              <a:gd name="connsiteY5" fmla="*/ 3857625 h 4067811"/>
              <a:gd name="connsiteX6" fmla="*/ 0 w 9144000"/>
              <a:gd name="connsiteY6" fmla="*/ 3857625 h 40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067811">
                <a:moveTo>
                  <a:pt x="0" y="0"/>
                </a:moveTo>
                <a:lnTo>
                  <a:pt x="9144000" y="0"/>
                </a:lnTo>
                <a:lnTo>
                  <a:pt x="9144000" y="3857625"/>
                </a:lnTo>
                <a:lnTo>
                  <a:pt x="671513" y="3857625"/>
                </a:lnTo>
                <a:lnTo>
                  <a:pt x="552303" y="4067811"/>
                </a:lnTo>
                <a:lnTo>
                  <a:pt x="428363" y="3857625"/>
                </a:lnTo>
                <a:lnTo>
                  <a:pt x="0" y="38576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3" name="f1"/>
          <p:cNvSpPr>
            <a:spLocks/>
          </p:cNvSpPr>
          <p:nvPr userDrawn="1"/>
        </p:nvSpPr>
        <p:spPr bwMode="auto">
          <a:xfrm>
            <a:off x="-6350" y="3857625"/>
            <a:ext cx="9175750" cy="1300163"/>
          </a:xfrm>
          <a:custGeom>
            <a:avLst/>
            <a:gdLst>
              <a:gd name="T0" fmla="*/ 427 w 5780"/>
              <a:gd name="T1" fmla="*/ 0 h 819"/>
              <a:gd name="T2" fmla="*/ 351 w 5780"/>
              <a:gd name="T3" fmla="*/ 134 h 819"/>
              <a:gd name="T4" fmla="*/ 0 w 5780"/>
              <a:gd name="T5" fmla="*/ 736 h 819"/>
              <a:gd name="T6" fmla="*/ 0 w 5780"/>
              <a:gd name="T7" fmla="*/ 819 h 819"/>
              <a:gd name="T8" fmla="*/ 5780 w 5780"/>
              <a:gd name="T9" fmla="*/ 819 h 819"/>
              <a:gd name="T10" fmla="*/ 5780 w 5780"/>
              <a:gd name="T11" fmla="*/ 0 h 819"/>
              <a:gd name="T12" fmla="*/ 427 w 5780"/>
              <a:gd name="T13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0" h="819">
                <a:moveTo>
                  <a:pt x="427" y="0"/>
                </a:moveTo>
                <a:lnTo>
                  <a:pt x="351" y="134"/>
                </a:lnTo>
                <a:lnTo>
                  <a:pt x="0" y="736"/>
                </a:lnTo>
                <a:lnTo>
                  <a:pt x="0" y="819"/>
                </a:lnTo>
                <a:lnTo>
                  <a:pt x="5780" y="819"/>
                </a:lnTo>
                <a:lnTo>
                  <a:pt x="578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539ECC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469" y="4219677"/>
            <a:ext cx="5400000" cy="600653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8" name="f2"/>
          <p:cNvSpPr>
            <a:spLocks noChangeAspect="1"/>
          </p:cNvSpPr>
          <p:nvPr userDrawn="1"/>
        </p:nvSpPr>
        <p:spPr bwMode="auto">
          <a:xfrm>
            <a:off x="-7143" y="3857625"/>
            <a:ext cx="561600" cy="1176788"/>
          </a:xfrm>
          <a:custGeom>
            <a:avLst/>
            <a:gdLst>
              <a:gd name="T0" fmla="*/ 0 w 362"/>
              <a:gd name="T1" fmla="*/ 0 h 751"/>
              <a:gd name="T2" fmla="*/ 0 w 362"/>
              <a:gd name="T3" fmla="*/ 751 h 751"/>
              <a:gd name="T4" fmla="*/ 362 w 362"/>
              <a:gd name="T5" fmla="*/ 136 h 751"/>
              <a:gd name="T6" fmla="*/ 281 w 362"/>
              <a:gd name="T7" fmla="*/ 0 h 751"/>
              <a:gd name="T8" fmla="*/ 0 w 362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751">
                <a:moveTo>
                  <a:pt x="0" y="0"/>
                </a:moveTo>
                <a:lnTo>
                  <a:pt x="0" y="751"/>
                </a:lnTo>
                <a:lnTo>
                  <a:pt x="362" y="136"/>
                </a:lnTo>
                <a:lnTo>
                  <a:pt x="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539ECC">
              <a:alpha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12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6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4067811"/>
          </a:xfrm>
          <a:custGeom>
            <a:avLst/>
            <a:gdLst>
              <a:gd name="connsiteX0" fmla="*/ 0 w 9144000"/>
              <a:gd name="connsiteY0" fmla="*/ 0 h 4067811"/>
              <a:gd name="connsiteX1" fmla="*/ 9144000 w 9144000"/>
              <a:gd name="connsiteY1" fmla="*/ 0 h 4067811"/>
              <a:gd name="connsiteX2" fmla="*/ 9144000 w 9144000"/>
              <a:gd name="connsiteY2" fmla="*/ 3857625 h 4067811"/>
              <a:gd name="connsiteX3" fmla="*/ 671513 w 9144000"/>
              <a:gd name="connsiteY3" fmla="*/ 3857625 h 4067811"/>
              <a:gd name="connsiteX4" fmla="*/ 552303 w 9144000"/>
              <a:gd name="connsiteY4" fmla="*/ 4067811 h 4067811"/>
              <a:gd name="connsiteX5" fmla="*/ 428363 w 9144000"/>
              <a:gd name="connsiteY5" fmla="*/ 3857625 h 4067811"/>
              <a:gd name="connsiteX6" fmla="*/ 0 w 9144000"/>
              <a:gd name="connsiteY6" fmla="*/ 3857625 h 40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067811">
                <a:moveTo>
                  <a:pt x="0" y="0"/>
                </a:moveTo>
                <a:lnTo>
                  <a:pt x="9144000" y="0"/>
                </a:lnTo>
                <a:lnTo>
                  <a:pt x="9144000" y="3857625"/>
                </a:lnTo>
                <a:lnTo>
                  <a:pt x="671513" y="3857625"/>
                </a:lnTo>
                <a:lnTo>
                  <a:pt x="552303" y="4067811"/>
                </a:lnTo>
                <a:lnTo>
                  <a:pt x="428363" y="3857625"/>
                </a:lnTo>
                <a:lnTo>
                  <a:pt x="0" y="38576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3" name="f1"/>
          <p:cNvSpPr>
            <a:spLocks/>
          </p:cNvSpPr>
          <p:nvPr userDrawn="1"/>
        </p:nvSpPr>
        <p:spPr bwMode="auto">
          <a:xfrm>
            <a:off x="-6350" y="3857625"/>
            <a:ext cx="9175750" cy="1300163"/>
          </a:xfrm>
          <a:custGeom>
            <a:avLst/>
            <a:gdLst>
              <a:gd name="T0" fmla="*/ 427 w 5780"/>
              <a:gd name="T1" fmla="*/ 0 h 819"/>
              <a:gd name="T2" fmla="*/ 351 w 5780"/>
              <a:gd name="T3" fmla="*/ 134 h 819"/>
              <a:gd name="T4" fmla="*/ 0 w 5780"/>
              <a:gd name="T5" fmla="*/ 736 h 819"/>
              <a:gd name="T6" fmla="*/ 0 w 5780"/>
              <a:gd name="T7" fmla="*/ 819 h 819"/>
              <a:gd name="T8" fmla="*/ 5780 w 5780"/>
              <a:gd name="T9" fmla="*/ 819 h 819"/>
              <a:gd name="T10" fmla="*/ 5780 w 5780"/>
              <a:gd name="T11" fmla="*/ 0 h 819"/>
              <a:gd name="T12" fmla="*/ 427 w 5780"/>
              <a:gd name="T13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0" h="819">
                <a:moveTo>
                  <a:pt x="427" y="0"/>
                </a:moveTo>
                <a:lnTo>
                  <a:pt x="351" y="134"/>
                </a:lnTo>
                <a:lnTo>
                  <a:pt x="0" y="736"/>
                </a:lnTo>
                <a:lnTo>
                  <a:pt x="0" y="819"/>
                </a:lnTo>
                <a:lnTo>
                  <a:pt x="5780" y="819"/>
                </a:lnTo>
                <a:lnTo>
                  <a:pt x="578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F2653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469" y="4219677"/>
            <a:ext cx="5400000" cy="600653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8" name="f2"/>
          <p:cNvSpPr>
            <a:spLocks noChangeAspect="1"/>
          </p:cNvSpPr>
          <p:nvPr userDrawn="1"/>
        </p:nvSpPr>
        <p:spPr bwMode="auto">
          <a:xfrm>
            <a:off x="-7143" y="3857625"/>
            <a:ext cx="561600" cy="1176788"/>
          </a:xfrm>
          <a:custGeom>
            <a:avLst/>
            <a:gdLst>
              <a:gd name="T0" fmla="*/ 0 w 362"/>
              <a:gd name="T1" fmla="*/ 0 h 751"/>
              <a:gd name="T2" fmla="*/ 0 w 362"/>
              <a:gd name="T3" fmla="*/ 751 h 751"/>
              <a:gd name="T4" fmla="*/ 362 w 362"/>
              <a:gd name="T5" fmla="*/ 136 h 751"/>
              <a:gd name="T6" fmla="*/ 281 w 362"/>
              <a:gd name="T7" fmla="*/ 0 h 751"/>
              <a:gd name="T8" fmla="*/ 0 w 362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751">
                <a:moveTo>
                  <a:pt x="0" y="0"/>
                </a:moveTo>
                <a:lnTo>
                  <a:pt x="0" y="751"/>
                </a:lnTo>
                <a:lnTo>
                  <a:pt x="362" y="136"/>
                </a:lnTo>
                <a:lnTo>
                  <a:pt x="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26531">
              <a:alpha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12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4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4067811"/>
          </a:xfrm>
          <a:custGeom>
            <a:avLst/>
            <a:gdLst>
              <a:gd name="connsiteX0" fmla="*/ 0 w 9144000"/>
              <a:gd name="connsiteY0" fmla="*/ 0 h 4067811"/>
              <a:gd name="connsiteX1" fmla="*/ 9144000 w 9144000"/>
              <a:gd name="connsiteY1" fmla="*/ 0 h 4067811"/>
              <a:gd name="connsiteX2" fmla="*/ 9144000 w 9144000"/>
              <a:gd name="connsiteY2" fmla="*/ 3857625 h 4067811"/>
              <a:gd name="connsiteX3" fmla="*/ 671513 w 9144000"/>
              <a:gd name="connsiteY3" fmla="*/ 3857625 h 4067811"/>
              <a:gd name="connsiteX4" fmla="*/ 552303 w 9144000"/>
              <a:gd name="connsiteY4" fmla="*/ 4067811 h 4067811"/>
              <a:gd name="connsiteX5" fmla="*/ 428363 w 9144000"/>
              <a:gd name="connsiteY5" fmla="*/ 3857625 h 4067811"/>
              <a:gd name="connsiteX6" fmla="*/ 0 w 9144000"/>
              <a:gd name="connsiteY6" fmla="*/ 3857625 h 40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067811">
                <a:moveTo>
                  <a:pt x="0" y="0"/>
                </a:moveTo>
                <a:lnTo>
                  <a:pt x="9144000" y="0"/>
                </a:lnTo>
                <a:lnTo>
                  <a:pt x="9144000" y="3857625"/>
                </a:lnTo>
                <a:lnTo>
                  <a:pt x="671513" y="3857625"/>
                </a:lnTo>
                <a:lnTo>
                  <a:pt x="552303" y="4067811"/>
                </a:lnTo>
                <a:lnTo>
                  <a:pt x="428363" y="3857625"/>
                </a:lnTo>
                <a:lnTo>
                  <a:pt x="0" y="38576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3" name="f1"/>
          <p:cNvSpPr>
            <a:spLocks/>
          </p:cNvSpPr>
          <p:nvPr userDrawn="1"/>
        </p:nvSpPr>
        <p:spPr bwMode="auto">
          <a:xfrm>
            <a:off x="-6350" y="3857625"/>
            <a:ext cx="9175750" cy="1300163"/>
          </a:xfrm>
          <a:custGeom>
            <a:avLst/>
            <a:gdLst>
              <a:gd name="T0" fmla="*/ 427 w 5780"/>
              <a:gd name="T1" fmla="*/ 0 h 819"/>
              <a:gd name="T2" fmla="*/ 351 w 5780"/>
              <a:gd name="T3" fmla="*/ 134 h 819"/>
              <a:gd name="T4" fmla="*/ 0 w 5780"/>
              <a:gd name="T5" fmla="*/ 736 h 819"/>
              <a:gd name="T6" fmla="*/ 0 w 5780"/>
              <a:gd name="T7" fmla="*/ 819 h 819"/>
              <a:gd name="T8" fmla="*/ 5780 w 5780"/>
              <a:gd name="T9" fmla="*/ 819 h 819"/>
              <a:gd name="T10" fmla="*/ 5780 w 5780"/>
              <a:gd name="T11" fmla="*/ 0 h 819"/>
              <a:gd name="T12" fmla="*/ 427 w 5780"/>
              <a:gd name="T13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0" h="819">
                <a:moveTo>
                  <a:pt x="427" y="0"/>
                </a:moveTo>
                <a:lnTo>
                  <a:pt x="351" y="134"/>
                </a:lnTo>
                <a:lnTo>
                  <a:pt x="0" y="736"/>
                </a:lnTo>
                <a:lnTo>
                  <a:pt x="0" y="819"/>
                </a:lnTo>
                <a:lnTo>
                  <a:pt x="5780" y="819"/>
                </a:lnTo>
                <a:lnTo>
                  <a:pt x="578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5DC4B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469" y="4219677"/>
            <a:ext cx="5400000" cy="600653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8" name="f2"/>
          <p:cNvSpPr>
            <a:spLocks noChangeAspect="1"/>
          </p:cNvSpPr>
          <p:nvPr userDrawn="1"/>
        </p:nvSpPr>
        <p:spPr bwMode="auto">
          <a:xfrm>
            <a:off x="-7143" y="3857625"/>
            <a:ext cx="561600" cy="1176788"/>
          </a:xfrm>
          <a:custGeom>
            <a:avLst/>
            <a:gdLst>
              <a:gd name="T0" fmla="*/ 0 w 362"/>
              <a:gd name="T1" fmla="*/ 0 h 751"/>
              <a:gd name="T2" fmla="*/ 0 w 362"/>
              <a:gd name="T3" fmla="*/ 751 h 751"/>
              <a:gd name="T4" fmla="*/ 362 w 362"/>
              <a:gd name="T5" fmla="*/ 136 h 751"/>
              <a:gd name="T6" fmla="*/ 281 w 362"/>
              <a:gd name="T7" fmla="*/ 0 h 751"/>
              <a:gd name="T8" fmla="*/ 0 w 362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751">
                <a:moveTo>
                  <a:pt x="0" y="0"/>
                </a:moveTo>
                <a:lnTo>
                  <a:pt x="0" y="751"/>
                </a:lnTo>
                <a:lnTo>
                  <a:pt x="362" y="136"/>
                </a:lnTo>
                <a:lnTo>
                  <a:pt x="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5DC4B9">
              <a:alpha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12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0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1"/>
          <p:cNvSpPr/>
          <p:nvPr userDrawn="1"/>
        </p:nvSpPr>
        <p:spPr>
          <a:xfrm>
            <a:off x="0" y="0"/>
            <a:ext cx="9144000" cy="4495800"/>
          </a:xfrm>
          <a:custGeom>
            <a:avLst/>
            <a:gdLst>
              <a:gd name="connsiteX0" fmla="*/ 0 w 9144000"/>
              <a:gd name="connsiteY0" fmla="*/ 0 h 4495800"/>
              <a:gd name="connsiteX1" fmla="*/ 9144000 w 9144000"/>
              <a:gd name="connsiteY1" fmla="*/ 0 h 4495800"/>
              <a:gd name="connsiteX2" fmla="*/ 9144000 w 9144000"/>
              <a:gd name="connsiteY2" fmla="*/ 4286250 h 4495800"/>
              <a:gd name="connsiteX3" fmla="*/ 677863 w 9144000"/>
              <a:gd name="connsiteY3" fmla="*/ 4286250 h 4495800"/>
              <a:gd name="connsiteX4" fmla="*/ 555625 w 9144000"/>
              <a:gd name="connsiteY4" fmla="*/ 4495800 h 4495800"/>
              <a:gd name="connsiteX5" fmla="*/ 552450 w 9144000"/>
              <a:gd name="connsiteY5" fmla="*/ 4495800 h 4495800"/>
              <a:gd name="connsiteX6" fmla="*/ 431800 w 9144000"/>
              <a:gd name="connsiteY6" fmla="*/ 4286250 h 4495800"/>
              <a:gd name="connsiteX7" fmla="*/ 0 w 9144000"/>
              <a:gd name="connsiteY7" fmla="*/ 4286250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495800">
                <a:moveTo>
                  <a:pt x="0" y="0"/>
                </a:moveTo>
                <a:lnTo>
                  <a:pt x="9144000" y="0"/>
                </a:lnTo>
                <a:lnTo>
                  <a:pt x="9144000" y="4286250"/>
                </a:lnTo>
                <a:lnTo>
                  <a:pt x="677863" y="4286250"/>
                </a:lnTo>
                <a:lnTo>
                  <a:pt x="555625" y="4495800"/>
                </a:lnTo>
                <a:lnTo>
                  <a:pt x="552450" y="4495800"/>
                </a:lnTo>
                <a:lnTo>
                  <a:pt x="431800" y="4286250"/>
                </a:lnTo>
                <a:lnTo>
                  <a:pt x="0" y="4286250"/>
                </a:lnTo>
                <a:close/>
              </a:path>
            </a:pathLst>
          </a:custGeom>
          <a:solidFill>
            <a:srgbClr val="32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9999" y="719889"/>
            <a:ext cx="5937922" cy="2435435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54469" y="4576431"/>
            <a:ext cx="5937921" cy="32295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Tekst</a:t>
            </a:r>
            <a:endParaRPr lang="en-GB"/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924" y="4520196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5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1"/>
          <p:cNvSpPr/>
          <p:nvPr userDrawn="1"/>
        </p:nvSpPr>
        <p:spPr>
          <a:xfrm>
            <a:off x="0" y="-18918"/>
            <a:ext cx="9144000" cy="4075113"/>
          </a:xfrm>
          <a:custGeom>
            <a:avLst/>
            <a:gdLst>
              <a:gd name="connsiteX0" fmla="*/ 0 w 9144000"/>
              <a:gd name="connsiteY0" fmla="*/ 0 h 4075113"/>
              <a:gd name="connsiteX1" fmla="*/ 9144000 w 9144000"/>
              <a:gd name="connsiteY1" fmla="*/ 0 h 4075113"/>
              <a:gd name="connsiteX2" fmla="*/ 9144000 w 9144000"/>
              <a:gd name="connsiteY2" fmla="*/ 3867150 h 4075113"/>
              <a:gd name="connsiteX3" fmla="*/ 677863 w 9144000"/>
              <a:gd name="connsiteY3" fmla="*/ 3867150 h 4075113"/>
              <a:gd name="connsiteX4" fmla="*/ 555625 w 9144000"/>
              <a:gd name="connsiteY4" fmla="*/ 4075113 h 4075113"/>
              <a:gd name="connsiteX5" fmla="*/ 552450 w 9144000"/>
              <a:gd name="connsiteY5" fmla="*/ 4075113 h 4075113"/>
              <a:gd name="connsiteX6" fmla="*/ 431800 w 9144000"/>
              <a:gd name="connsiteY6" fmla="*/ 3867150 h 4075113"/>
              <a:gd name="connsiteX7" fmla="*/ 0 w 9144000"/>
              <a:gd name="connsiteY7" fmla="*/ 3867150 h 40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075113">
                <a:moveTo>
                  <a:pt x="0" y="0"/>
                </a:moveTo>
                <a:lnTo>
                  <a:pt x="9144000" y="0"/>
                </a:lnTo>
                <a:lnTo>
                  <a:pt x="9144000" y="3867150"/>
                </a:lnTo>
                <a:lnTo>
                  <a:pt x="677863" y="3867150"/>
                </a:lnTo>
                <a:lnTo>
                  <a:pt x="555625" y="4075113"/>
                </a:lnTo>
                <a:lnTo>
                  <a:pt x="552450" y="4075113"/>
                </a:lnTo>
                <a:lnTo>
                  <a:pt x="431800" y="3867150"/>
                </a:lnTo>
                <a:lnTo>
                  <a:pt x="0" y="3867150"/>
                </a:lnTo>
                <a:close/>
              </a:path>
            </a:pathLst>
          </a:custGeom>
          <a:solidFill>
            <a:srgbClr val="00A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9999" y="719889"/>
            <a:ext cx="5937922" cy="2435435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53402" y="4291891"/>
            <a:ext cx="5834519" cy="205185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rgbClr val="33333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1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553362" y="4506594"/>
            <a:ext cx="5834519" cy="273928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81" y="4418341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1"/>
          <p:cNvSpPr/>
          <p:nvPr userDrawn="1"/>
        </p:nvSpPr>
        <p:spPr>
          <a:xfrm>
            <a:off x="0" y="-18918"/>
            <a:ext cx="9144000" cy="4075113"/>
          </a:xfrm>
          <a:custGeom>
            <a:avLst/>
            <a:gdLst>
              <a:gd name="connsiteX0" fmla="*/ 0 w 9144000"/>
              <a:gd name="connsiteY0" fmla="*/ 0 h 4075113"/>
              <a:gd name="connsiteX1" fmla="*/ 9144000 w 9144000"/>
              <a:gd name="connsiteY1" fmla="*/ 0 h 4075113"/>
              <a:gd name="connsiteX2" fmla="*/ 9144000 w 9144000"/>
              <a:gd name="connsiteY2" fmla="*/ 3867150 h 4075113"/>
              <a:gd name="connsiteX3" fmla="*/ 677863 w 9144000"/>
              <a:gd name="connsiteY3" fmla="*/ 3867150 h 4075113"/>
              <a:gd name="connsiteX4" fmla="*/ 555625 w 9144000"/>
              <a:gd name="connsiteY4" fmla="*/ 4075113 h 4075113"/>
              <a:gd name="connsiteX5" fmla="*/ 552450 w 9144000"/>
              <a:gd name="connsiteY5" fmla="*/ 4075113 h 4075113"/>
              <a:gd name="connsiteX6" fmla="*/ 431800 w 9144000"/>
              <a:gd name="connsiteY6" fmla="*/ 3867150 h 4075113"/>
              <a:gd name="connsiteX7" fmla="*/ 0 w 9144000"/>
              <a:gd name="connsiteY7" fmla="*/ 3867150 h 40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075113">
                <a:moveTo>
                  <a:pt x="0" y="0"/>
                </a:moveTo>
                <a:lnTo>
                  <a:pt x="9144000" y="0"/>
                </a:lnTo>
                <a:lnTo>
                  <a:pt x="9144000" y="3867150"/>
                </a:lnTo>
                <a:lnTo>
                  <a:pt x="677863" y="3867150"/>
                </a:lnTo>
                <a:lnTo>
                  <a:pt x="555625" y="4075113"/>
                </a:lnTo>
                <a:lnTo>
                  <a:pt x="552450" y="4075113"/>
                </a:lnTo>
                <a:lnTo>
                  <a:pt x="431800" y="3867150"/>
                </a:lnTo>
                <a:lnTo>
                  <a:pt x="0" y="3867150"/>
                </a:lnTo>
                <a:close/>
              </a:path>
            </a:pathLst>
          </a:custGeom>
          <a:solidFill>
            <a:srgbClr val="F26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9999" y="719889"/>
            <a:ext cx="5937922" cy="2435435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53402" y="4291891"/>
            <a:ext cx="5834519" cy="205185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rgbClr val="33333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1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553362" y="4506594"/>
            <a:ext cx="5834519" cy="273928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81" y="4418341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48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1"/>
          <p:cNvSpPr/>
          <p:nvPr userDrawn="1"/>
        </p:nvSpPr>
        <p:spPr>
          <a:xfrm>
            <a:off x="0" y="-18918"/>
            <a:ext cx="9144000" cy="4075113"/>
          </a:xfrm>
          <a:custGeom>
            <a:avLst/>
            <a:gdLst>
              <a:gd name="connsiteX0" fmla="*/ 0 w 9144000"/>
              <a:gd name="connsiteY0" fmla="*/ 0 h 4075113"/>
              <a:gd name="connsiteX1" fmla="*/ 9144000 w 9144000"/>
              <a:gd name="connsiteY1" fmla="*/ 0 h 4075113"/>
              <a:gd name="connsiteX2" fmla="*/ 9144000 w 9144000"/>
              <a:gd name="connsiteY2" fmla="*/ 3867150 h 4075113"/>
              <a:gd name="connsiteX3" fmla="*/ 677863 w 9144000"/>
              <a:gd name="connsiteY3" fmla="*/ 3867150 h 4075113"/>
              <a:gd name="connsiteX4" fmla="*/ 555625 w 9144000"/>
              <a:gd name="connsiteY4" fmla="*/ 4075113 h 4075113"/>
              <a:gd name="connsiteX5" fmla="*/ 552450 w 9144000"/>
              <a:gd name="connsiteY5" fmla="*/ 4075113 h 4075113"/>
              <a:gd name="connsiteX6" fmla="*/ 431800 w 9144000"/>
              <a:gd name="connsiteY6" fmla="*/ 3867150 h 4075113"/>
              <a:gd name="connsiteX7" fmla="*/ 0 w 9144000"/>
              <a:gd name="connsiteY7" fmla="*/ 3867150 h 407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4075113">
                <a:moveTo>
                  <a:pt x="0" y="0"/>
                </a:moveTo>
                <a:lnTo>
                  <a:pt x="9144000" y="0"/>
                </a:lnTo>
                <a:lnTo>
                  <a:pt x="9144000" y="3867150"/>
                </a:lnTo>
                <a:lnTo>
                  <a:pt x="677863" y="3867150"/>
                </a:lnTo>
                <a:lnTo>
                  <a:pt x="555625" y="4075113"/>
                </a:lnTo>
                <a:lnTo>
                  <a:pt x="552450" y="4075113"/>
                </a:lnTo>
                <a:lnTo>
                  <a:pt x="431800" y="3867150"/>
                </a:lnTo>
                <a:lnTo>
                  <a:pt x="0" y="3867150"/>
                </a:lnTo>
                <a:close/>
              </a:path>
            </a:pathLst>
          </a:custGeom>
          <a:solidFill>
            <a:srgbClr val="5DC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9999" y="719889"/>
            <a:ext cx="5937922" cy="2435435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53402" y="4291891"/>
            <a:ext cx="5834519" cy="205185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rgbClr val="33333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1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553362" y="4506594"/>
            <a:ext cx="5834519" cy="273928"/>
          </a:xfrm>
        </p:spPr>
        <p:txBody>
          <a:bodyPr/>
          <a:lstStyle>
            <a:lvl1pPr>
              <a:defRPr>
                <a:solidFill>
                  <a:srgbClr val="333333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81" y="4418341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53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49999" y="777176"/>
            <a:ext cx="8244039" cy="845884"/>
          </a:xfrm>
        </p:spPr>
        <p:txBody>
          <a:bodyPr anchor="t"/>
          <a:lstStyle>
            <a:lvl1pPr>
              <a:defRPr/>
            </a:lvl1pPr>
          </a:lstStyle>
          <a:p>
            <a:r>
              <a:rPr lang="nb-NO" noProof="0"/>
              <a:t>Klikk for å legge til</a:t>
            </a:r>
            <a:br>
              <a:rPr lang="nb-NO" noProof="0"/>
            </a:br>
            <a:r>
              <a:rPr lang="nb-NO" noProof="0"/>
              <a:t>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9960" y="1866900"/>
            <a:ext cx="8244039" cy="2543260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‹#›</a:t>
            </a:fld>
            <a:endParaRPr lang="nb-NO" noProof="0"/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689809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legge til</a:t>
            </a:r>
            <a:br>
              <a:rPr lang="nb-NO"/>
            </a:br>
            <a:r>
              <a:rPr lang="nb-NO"/>
              <a:t>en tittel</a:t>
            </a: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449960" y="1868634"/>
            <a:ext cx="3726000" cy="25419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967999" y="1868634"/>
            <a:ext cx="3726000" cy="25419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351587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967999" y="1530160"/>
            <a:ext cx="3726000" cy="288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9960" y="2273300"/>
            <a:ext cx="3726000" cy="21368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  <a:lvl2pPr marL="271462" indent="0">
              <a:buNone/>
              <a:defRPr/>
            </a:lvl2pPr>
            <a:lvl3pPr marL="536575" indent="0">
              <a:buNone/>
              <a:defRPr/>
            </a:lvl3pPr>
            <a:lvl4pPr marL="806450" indent="0">
              <a:buNone/>
              <a:defRPr/>
            </a:lvl4pPr>
            <a:lvl5pPr marL="1077912" indent="0"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449999" y="777176"/>
            <a:ext cx="3725961" cy="1369124"/>
          </a:xfrm>
        </p:spPr>
        <p:txBody>
          <a:bodyPr anchor="t"/>
          <a:lstStyle>
            <a:lvl1pPr>
              <a:defRPr/>
            </a:lvl1pPr>
          </a:lstStyle>
          <a:p>
            <a:r>
              <a:rPr lang="nb-NO" noProof="0"/>
              <a:t>Klikk for å legge til</a:t>
            </a:r>
            <a:br>
              <a:rPr lang="nb-NO" noProof="0"/>
            </a:br>
            <a:r>
              <a:rPr lang="nb-NO" noProof="0"/>
              <a:t>en tittel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1161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5120228" y="866775"/>
            <a:ext cx="4023773" cy="4278313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866775"/>
            <a:ext cx="7462838" cy="4284663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2D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0000" y="1175610"/>
            <a:ext cx="5432640" cy="238293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50000" y="4291891"/>
            <a:ext cx="4670228" cy="2051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449960" y="4506594"/>
            <a:ext cx="20574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7458075" y="866775"/>
            <a:ext cx="1695450" cy="3149600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00A2DB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5872480" y="343228"/>
            <a:ext cx="3176692" cy="2739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0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17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72000" y="688"/>
            <a:ext cx="4572000" cy="5144400"/>
          </a:xfrm>
          <a:solidFill>
            <a:srgbClr val="CCCCCC"/>
          </a:solidFill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0000" y="1145907"/>
            <a:ext cx="3094577" cy="2853274"/>
          </a:xfrm>
        </p:spPr>
        <p:txBody>
          <a:bodyPr anchor="ctr">
            <a:normAutofit/>
          </a:bodyPr>
          <a:lstStyle>
            <a:lvl1pPr>
              <a:defRPr sz="2200"/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10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11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3814639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98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på farge +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1"/>
          <p:cNvSpPr/>
          <p:nvPr userDrawn="1"/>
        </p:nvSpPr>
        <p:spPr>
          <a:xfrm>
            <a:off x="0" y="0"/>
            <a:ext cx="4572000" cy="5145088"/>
          </a:xfrm>
          <a:prstGeom prst="rect">
            <a:avLst/>
          </a:prstGeom>
          <a:solidFill>
            <a:srgbClr val="32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0000" y="827457"/>
            <a:ext cx="3094577" cy="3490174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900411" y="1132544"/>
            <a:ext cx="3793588" cy="2880000"/>
          </a:xfrm>
        </p:spPr>
        <p:txBody>
          <a:bodyPr anchor="ctr"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3691694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999093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5143" cy="5145043"/>
          </a:xfrm>
          <a:solidFill>
            <a:srgbClr val="CCCCCC"/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8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9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51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Klikk for å legge til</a:t>
            </a:r>
            <a:br>
              <a:rPr lang="nb-NO"/>
            </a:br>
            <a:r>
              <a:rPr lang="nb-NO"/>
              <a:t>en tittel</a:t>
            </a:r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127177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4217908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13158" r="40053" b="11784"/>
          <a:stretch/>
        </p:blipFill>
        <p:spPr>
          <a:xfrm>
            <a:off x="4087330" y="866775"/>
            <a:ext cx="5056670" cy="4284663"/>
          </a:xfrm>
          <a:prstGeom prst="rect">
            <a:avLst/>
          </a:prstGeom>
        </p:spPr>
      </p:pic>
      <p:sp>
        <p:nvSpPr>
          <p:cNvPr id="19" name="f1"/>
          <p:cNvSpPr>
            <a:spLocks/>
          </p:cNvSpPr>
          <p:nvPr userDrawn="1"/>
        </p:nvSpPr>
        <p:spPr bwMode="auto">
          <a:xfrm>
            <a:off x="0" y="866775"/>
            <a:ext cx="7462838" cy="4284663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2CBD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0000" y="1175610"/>
            <a:ext cx="5432640" cy="238293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50000" y="4291891"/>
            <a:ext cx="4670228" cy="2051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449960" y="4506594"/>
            <a:ext cx="20574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7458075" y="866775"/>
            <a:ext cx="1695450" cy="3149600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2CBDB7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5872480" y="343228"/>
            <a:ext cx="3176692" cy="2739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0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på én linj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49999" y="777176"/>
            <a:ext cx="8244039" cy="469117"/>
          </a:xfrm>
        </p:spPr>
        <p:txBody>
          <a:bodyPr anchor="t"/>
          <a:lstStyle>
            <a:lvl1pPr>
              <a:defRPr/>
            </a:lvl1pPr>
          </a:lstStyle>
          <a:p>
            <a:r>
              <a:rPr lang="nb-NO" noProof="0" dirty="0"/>
              <a:t>Klikk for å legge til en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9960" y="1456267"/>
            <a:ext cx="8244039" cy="2953893"/>
          </a:xfrm>
        </p:spPr>
        <p:txBody>
          <a:bodyPr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‹#›</a:t>
            </a:fld>
            <a:endParaRPr lang="nb-NO" noProof="0" dirty="0"/>
          </a:p>
        </p:txBody>
      </p:sp>
      <p:sp>
        <p:nvSpPr>
          <p:cNvPr id="8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5940742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29348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5120228" y="866775"/>
            <a:ext cx="4023773" cy="4278313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866775"/>
            <a:ext cx="7462838" cy="4284663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265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0000" y="1175610"/>
            <a:ext cx="5432640" cy="238293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50000" y="4291891"/>
            <a:ext cx="4670228" cy="2051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449960" y="4506594"/>
            <a:ext cx="20574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7458075" y="866775"/>
            <a:ext cx="1695450" cy="3149600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F26531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5872480" y="343228"/>
            <a:ext cx="3176692" cy="2739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0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2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5120228" y="866775"/>
            <a:ext cx="4023773" cy="4278313"/>
          </a:xfrm>
          <a:custGeom>
            <a:avLst/>
            <a:gdLst>
              <a:gd name="connsiteX0" fmla="*/ 2492019 w 4023773"/>
              <a:gd name="connsiteY0" fmla="*/ 0 h 4278313"/>
              <a:gd name="connsiteX1" fmla="*/ 4023773 w 4023773"/>
              <a:gd name="connsiteY1" fmla="*/ 0 h 4278313"/>
              <a:gd name="connsiteX2" fmla="*/ 4023773 w 4023773"/>
              <a:gd name="connsiteY2" fmla="*/ 4278313 h 4278313"/>
              <a:gd name="connsiteX3" fmla="*/ 0 w 4023773"/>
              <a:gd name="connsiteY3" fmla="*/ 4278313 h 4278313"/>
              <a:gd name="connsiteX4" fmla="*/ 2342611 w 4023773"/>
              <a:gd name="connsiteY4" fmla="*/ 273050 h 4278313"/>
              <a:gd name="connsiteX5" fmla="*/ 2339380 w 4023773"/>
              <a:gd name="connsiteY5" fmla="*/ 267601 h 4278313"/>
              <a:gd name="connsiteX6" fmla="*/ 2496593 w 4023773"/>
              <a:gd name="connsiteY6" fmla="*/ 2714 h 42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773" h="4278313">
                <a:moveTo>
                  <a:pt x="2492019" y="0"/>
                </a:moveTo>
                <a:lnTo>
                  <a:pt x="4023773" y="0"/>
                </a:lnTo>
                <a:lnTo>
                  <a:pt x="4023773" y="4278313"/>
                </a:lnTo>
                <a:lnTo>
                  <a:pt x="0" y="4278313"/>
                </a:lnTo>
                <a:lnTo>
                  <a:pt x="2342611" y="273050"/>
                </a:lnTo>
                <a:lnTo>
                  <a:pt x="2339380" y="267601"/>
                </a:lnTo>
                <a:lnTo>
                  <a:pt x="2496593" y="27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19" name="f1"/>
          <p:cNvSpPr>
            <a:spLocks/>
          </p:cNvSpPr>
          <p:nvPr userDrawn="1"/>
        </p:nvSpPr>
        <p:spPr bwMode="auto">
          <a:xfrm>
            <a:off x="0" y="866775"/>
            <a:ext cx="7462838" cy="4284663"/>
          </a:xfrm>
          <a:custGeom>
            <a:avLst/>
            <a:gdLst>
              <a:gd name="T0" fmla="*/ 0 w 4701"/>
              <a:gd name="T1" fmla="*/ 0 h 2699"/>
              <a:gd name="T2" fmla="*/ 0 w 4701"/>
              <a:gd name="T3" fmla="*/ 2699 h 2699"/>
              <a:gd name="T4" fmla="*/ 3223 w 4701"/>
              <a:gd name="T5" fmla="*/ 2699 h 2699"/>
              <a:gd name="T6" fmla="*/ 4701 w 4701"/>
              <a:gd name="T7" fmla="*/ 172 h 2699"/>
              <a:gd name="T8" fmla="*/ 4599 w 4701"/>
              <a:gd name="T9" fmla="*/ 0 h 2699"/>
              <a:gd name="T10" fmla="*/ 0 w 4701"/>
              <a:gd name="T11" fmla="*/ 0 h 2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01" h="2699">
                <a:moveTo>
                  <a:pt x="0" y="0"/>
                </a:moveTo>
                <a:lnTo>
                  <a:pt x="0" y="2699"/>
                </a:lnTo>
                <a:lnTo>
                  <a:pt x="3223" y="2699"/>
                </a:lnTo>
                <a:lnTo>
                  <a:pt x="4701" y="172"/>
                </a:lnTo>
                <a:lnTo>
                  <a:pt x="4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5DC4B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50000" y="1175610"/>
            <a:ext cx="5432640" cy="2382930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50000" y="4291891"/>
            <a:ext cx="4670228" cy="20518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Navn Etternavn, Tittel</a:t>
            </a:r>
            <a:endParaRPr lang="en-GB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449960" y="4506594"/>
            <a:ext cx="2057400" cy="27392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3" name="f2"/>
          <p:cNvSpPr>
            <a:spLocks/>
          </p:cNvSpPr>
          <p:nvPr userDrawn="1"/>
        </p:nvSpPr>
        <p:spPr bwMode="auto">
          <a:xfrm>
            <a:off x="7458075" y="866775"/>
            <a:ext cx="1695450" cy="3149600"/>
          </a:xfrm>
          <a:custGeom>
            <a:avLst/>
            <a:gdLst>
              <a:gd name="T0" fmla="*/ 1068 w 1068"/>
              <a:gd name="T1" fmla="*/ 0 h 1984"/>
              <a:gd name="T2" fmla="*/ 101 w 1068"/>
              <a:gd name="T3" fmla="*/ 0 h 1984"/>
              <a:gd name="T4" fmla="*/ 0 w 1068"/>
              <a:gd name="T5" fmla="*/ 172 h 1984"/>
              <a:gd name="T6" fmla="*/ 1068 w 1068"/>
              <a:gd name="T7" fmla="*/ 1984 h 1984"/>
              <a:gd name="T8" fmla="*/ 1068 w 1068"/>
              <a:gd name="T9" fmla="*/ 0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8" h="1984">
                <a:moveTo>
                  <a:pt x="1068" y="0"/>
                </a:moveTo>
                <a:lnTo>
                  <a:pt x="101" y="0"/>
                </a:lnTo>
                <a:lnTo>
                  <a:pt x="0" y="172"/>
                </a:lnTo>
                <a:lnTo>
                  <a:pt x="1068" y="1984"/>
                </a:lnTo>
                <a:lnTo>
                  <a:pt x="1068" y="0"/>
                </a:lnTo>
                <a:close/>
              </a:path>
            </a:pathLst>
          </a:custGeom>
          <a:solidFill>
            <a:srgbClr val="5DC4B9">
              <a:alpha val="4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5872480" y="343228"/>
            <a:ext cx="3176692" cy="27392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0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2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1"/>
          <p:cNvSpPr>
            <a:spLocks/>
          </p:cNvSpPr>
          <p:nvPr userDrawn="1"/>
        </p:nvSpPr>
        <p:spPr bwMode="auto">
          <a:xfrm>
            <a:off x="0" y="3433763"/>
            <a:ext cx="9151938" cy="1725612"/>
          </a:xfrm>
          <a:custGeom>
            <a:avLst/>
            <a:gdLst>
              <a:gd name="T0" fmla="*/ 426 w 5765"/>
              <a:gd name="T1" fmla="*/ 0 h 1087"/>
              <a:gd name="T2" fmla="*/ 350 w 5765"/>
              <a:gd name="T3" fmla="*/ 131 h 1087"/>
              <a:gd name="T4" fmla="*/ 0 w 5765"/>
              <a:gd name="T5" fmla="*/ 731 h 1087"/>
              <a:gd name="T6" fmla="*/ 0 w 5765"/>
              <a:gd name="T7" fmla="*/ 1087 h 1087"/>
              <a:gd name="T8" fmla="*/ 5765 w 5765"/>
              <a:gd name="T9" fmla="*/ 1087 h 1087"/>
              <a:gd name="T10" fmla="*/ 5765 w 5765"/>
              <a:gd name="T11" fmla="*/ 0 h 1087"/>
              <a:gd name="T12" fmla="*/ 426 w 5765"/>
              <a:gd name="T13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5" h="1087">
                <a:moveTo>
                  <a:pt x="426" y="0"/>
                </a:moveTo>
                <a:lnTo>
                  <a:pt x="350" y="131"/>
                </a:lnTo>
                <a:lnTo>
                  <a:pt x="0" y="731"/>
                </a:lnTo>
                <a:lnTo>
                  <a:pt x="0" y="1087"/>
                </a:lnTo>
                <a:lnTo>
                  <a:pt x="5765" y="1087"/>
                </a:lnTo>
                <a:lnTo>
                  <a:pt x="5765" y="0"/>
                </a:lnTo>
                <a:lnTo>
                  <a:pt x="426" y="0"/>
                </a:lnTo>
                <a:close/>
              </a:path>
            </a:pathLst>
          </a:custGeom>
          <a:solidFill>
            <a:srgbClr val="32549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271" y="3755735"/>
            <a:ext cx="5270327" cy="1092816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355645" y="3795880"/>
            <a:ext cx="2338356" cy="442500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  <a:br>
              <a:rPr lang="nb-NO" noProof="0"/>
            </a:br>
            <a:r>
              <a:rPr lang="nb-NO" noProof="0"/>
              <a:t>Tittel </a:t>
            </a:r>
          </a:p>
        </p:txBody>
      </p:sp>
      <p:sp>
        <p:nvSpPr>
          <p:cNvPr id="20" name="f2"/>
          <p:cNvSpPr>
            <a:spLocks/>
          </p:cNvSpPr>
          <p:nvPr userDrawn="1"/>
        </p:nvSpPr>
        <p:spPr bwMode="auto">
          <a:xfrm>
            <a:off x="-3175" y="3430588"/>
            <a:ext cx="568325" cy="1173162"/>
          </a:xfrm>
          <a:custGeom>
            <a:avLst/>
            <a:gdLst>
              <a:gd name="T0" fmla="*/ 0 w 358"/>
              <a:gd name="T1" fmla="*/ 0 h 739"/>
              <a:gd name="T2" fmla="*/ 0 w 358"/>
              <a:gd name="T3" fmla="*/ 739 h 739"/>
              <a:gd name="T4" fmla="*/ 358 w 358"/>
              <a:gd name="T5" fmla="*/ 132 h 739"/>
              <a:gd name="T6" fmla="*/ 278 w 358"/>
              <a:gd name="T7" fmla="*/ 0 h 739"/>
              <a:gd name="T8" fmla="*/ 0 w 358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739">
                <a:moveTo>
                  <a:pt x="0" y="0"/>
                </a:moveTo>
                <a:lnTo>
                  <a:pt x="0" y="739"/>
                </a:lnTo>
                <a:lnTo>
                  <a:pt x="358" y="132"/>
                </a:lnTo>
                <a:lnTo>
                  <a:pt x="278" y="0"/>
                </a:lnTo>
                <a:lnTo>
                  <a:pt x="0" y="0"/>
                </a:lnTo>
                <a:close/>
              </a:path>
            </a:pathLst>
          </a:custGeom>
          <a:solidFill>
            <a:srgbClr val="32549F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9144000" cy="3632886"/>
          </a:xfrm>
          <a:custGeom>
            <a:avLst/>
            <a:gdLst>
              <a:gd name="connsiteX0" fmla="*/ 0 w 9144000"/>
              <a:gd name="connsiteY0" fmla="*/ 0 h 3632886"/>
              <a:gd name="connsiteX1" fmla="*/ 9144000 w 9144000"/>
              <a:gd name="connsiteY1" fmla="*/ 0 h 3632886"/>
              <a:gd name="connsiteX2" fmla="*/ 9144000 w 9144000"/>
              <a:gd name="connsiteY2" fmla="*/ 3433764 h 3632886"/>
              <a:gd name="connsiteX3" fmla="*/ 676275 w 9144000"/>
              <a:gd name="connsiteY3" fmla="*/ 3433764 h 3632886"/>
              <a:gd name="connsiteX4" fmla="*/ 560754 w 9144000"/>
              <a:gd name="connsiteY4" fmla="*/ 3632886 h 3632886"/>
              <a:gd name="connsiteX5" fmla="*/ 438150 w 9144000"/>
              <a:gd name="connsiteY5" fmla="*/ 3430589 h 3632886"/>
              <a:gd name="connsiteX6" fmla="*/ 0 w 9144000"/>
              <a:gd name="connsiteY6" fmla="*/ 3430589 h 36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32886">
                <a:moveTo>
                  <a:pt x="0" y="0"/>
                </a:moveTo>
                <a:lnTo>
                  <a:pt x="9144000" y="0"/>
                </a:lnTo>
                <a:lnTo>
                  <a:pt x="9144000" y="3433764"/>
                </a:lnTo>
                <a:lnTo>
                  <a:pt x="676275" y="3433764"/>
                </a:lnTo>
                <a:lnTo>
                  <a:pt x="560754" y="3632886"/>
                </a:lnTo>
                <a:lnTo>
                  <a:pt x="438150" y="3430589"/>
                </a:lnTo>
                <a:lnTo>
                  <a:pt x="0" y="34305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4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5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6355645" y="4270378"/>
            <a:ext cx="2338356" cy="442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ma"/>
          <p:cNvSpPr>
            <a:spLocks noGrp="1"/>
          </p:cNvSpPr>
          <p:nvPr>
            <p:ph type="body" sz="quarter" idx="19" hasCustomPrompt="1"/>
          </p:nvPr>
        </p:nvSpPr>
        <p:spPr>
          <a:xfrm>
            <a:off x="450000" y="343228"/>
            <a:ext cx="715476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0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1"/>
          <p:cNvSpPr>
            <a:spLocks/>
          </p:cNvSpPr>
          <p:nvPr userDrawn="1"/>
        </p:nvSpPr>
        <p:spPr bwMode="auto">
          <a:xfrm>
            <a:off x="0" y="3433763"/>
            <a:ext cx="9151938" cy="1725612"/>
          </a:xfrm>
          <a:custGeom>
            <a:avLst/>
            <a:gdLst>
              <a:gd name="T0" fmla="*/ 426 w 5765"/>
              <a:gd name="T1" fmla="*/ 0 h 1087"/>
              <a:gd name="T2" fmla="*/ 350 w 5765"/>
              <a:gd name="T3" fmla="*/ 131 h 1087"/>
              <a:gd name="T4" fmla="*/ 0 w 5765"/>
              <a:gd name="T5" fmla="*/ 731 h 1087"/>
              <a:gd name="T6" fmla="*/ 0 w 5765"/>
              <a:gd name="T7" fmla="*/ 1087 h 1087"/>
              <a:gd name="T8" fmla="*/ 5765 w 5765"/>
              <a:gd name="T9" fmla="*/ 1087 h 1087"/>
              <a:gd name="T10" fmla="*/ 5765 w 5765"/>
              <a:gd name="T11" fmla="*/ 0 h 1087"/>
              <a:gd name="T12" fmla="*/ 426 w 5765"/>
              <a:gd name="T13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5" h="1087">
                <a:moveTo>
                  <a:pt x="426" y="0"/>
                </a:moveTo>
                <a:lnTo>
                  <a:pt x="350" y="131"/>
                </a:lnTo>
                <a:lnTo>
                  <a:pt x="0" y="731"/>
                </a:lnTo>
                <a:lnTo>
                  <a:pt x="0" y="1087"/>
                </a:lnTo>
                <a:lnTo>
                  <a:pt x="5765" y="1087"/>
                </a:lnTo>
                <a:lnTo>
                  <a:pt x="5765" y="0"/>
                </a:lnTo>
                <a:lnTo>
                  <a:pt x="426" y="0"/>
                </a:lnTo>
                <a:close/>
              </a:path>
            </a:pathLst>
          </a:custGeom>
          <a:solidFill>
            <a:srgbClr val="00A2D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271" y="3755735"/>
            <a:ext cx="5270327" cy="1092816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355645" y="3795880"/>
            <a:ext cx="2338356" cy="442500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  <a:br>
              <a:rPr lang="nb-NO" noProof="0"/>
            </a:br>
            <a:r>
              <a:rPr lang="nb-NO" noProof="0"/>
              <a:t>Tittel </a:t>
            </a:r>
          </a:p>
        </p:txBody>
      </p:sp>
      <p:sp>
        <p:nvSpPr>
          <p:cNvPr id="20" name="f2"/>
          <p:cNvSpPr>
            <a:spLocks/>
          </p:cNvSpPr>
          <p:nvPr userDrawn="1"/>
        </p:nvSpPr>
        <p:spPr bwMode="auto">
          <a:xfrm>
            <a:off x="-3175" y="3430588"/>
            <a:ext cx="568325" cy="1173162"/>
          </a:xfrm>
          <a:custGeom>
            <a:avLst/>
            <a:gdLst>
              <a:gd name="T0" fmla="*/ 0 w 358"/>
              <a:gd name="T1" fmla="*/ 0 h 739"/>
              <a:gd name="T2" fmla="*/ 0 w 358"/>
              <a:gd name="T3" fmla="*/ 739 h 739"/>
              <a:gd name="T4" fmla="*/ 358 w 358"/>
              <a:gd name="T5" fmla="*/ 132 h 739"/>
              <a:gd name="T6" fmla="*/ 278 w 358"/>
              <a:gd name="T7" fmla="*/ 0 h 739"/>
              <a:gd name="T8" fmla="*/ 0 w 358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739">
                <a:moveTo>
                  <a:pt x="0" y="0"/>
                </a:moveTo>
                <a:lnTo>
                  <a:pt x="0" y="739"/>
                </a:lnTo>
                <a:lnTo>
                  <a:pt x="358" y="132"/>
                </a:lnTo>
                <a:lnTo>
                  <a:pt x="27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A2DB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9144000" cy="3632886"/>
          </a:xfrm>
          <a:custGeom>
            <a:avLst/>
            <a:gdLst>
              <a:gd name="connsiteX0" fmla="*/ 0 w 9144000"/>
              <a:gd name="connsiteY0" fmla="*/ 0 h 3632886"/>
              <a:gd name="connsiteX1" fmla="*/ 9144000 w 9144000"/>
              <a:gd name="connsiteY1" fmla="*/ 0 h 3632886"/>
              <a:gd name="connsiteX2" fmla="*/ 9144000 w 9144000"/>
              <a:gd name="connsiteY2" fmla="*/ 3433764 h 3632886"/>
              <a:gd name="connsiteX3" fmla="*/ 676275 w 9144000"/>
              <a:gd name="connsiteY3" fmla="*/ 3433764 h 3632886"/>
              <a:gd name="connsiteX4" fmla="*/ 560754 w 9144000"/>
              <a:gd name="connsiteY4" fmla="*/ 3632886 h 3632886"/>
              <a:gd name="connsiteX5" fmla="*/ 438150 w 9144000"/>
              <a:gd name="connsiteY5" fmla="*/ 3430589 h 3632886"/>
              <a:gd name="connsiteX6" fmla="*/ 0 w 9144000"/>
              <a:gd name="connsiteY6" fmla="*/ 3430589 h 36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32886">
                <a:moveTo>
                  <a:pt x="0" y="0"/>
                </a:moveTo>
                <a:lnTo>
                  <a:pt x="9144000" y="0"/>
                </a:lnTo>
                <a:lnTo>
                  <a:pt x="9144000" y="3433764"/>
                </a:lnTo>
                <a:lnTo>
                  <a:pt x="676275" y="3433764"/>
                </a:lnTo>
                <a:lnTo>
                  <a:pt x="560754" y="3632886"/>
                </a:lnTo>
                <a:lnTo>
                  <a:pt x="438150" y="3430589"/>
                </a:lnTo>
                <a:lnTo>
                  <a:pt x="0" y="34305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4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5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6355645" y="4270378"/>
            <a:ext cx="2338356" cy="442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ma"/>
          <p:cNvSpPr>
            <a:spLocks noGrp="1"/>
          </p:cNvSpPr>
          <p:nvPr>
            <p:ph type="body" sz="quarter" idx="19" hasCustomPrompt="1"/>
          </p:nvPr>
        </p:nvSpPr>
        <p:spPr>
          <a:xfrm>
            <a:off x="450000" y="343228"/>
            <a:ext cx="715476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5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1"/>
          <p:cNvSpPr>
            <a:spLocks/>
          </p:cNvSpPr>
          <p:nvPr userDrawn="1"/>
        </p:nvSpPr>
        <p:spPr bwMode="auto">
          <a:xfrm>
            <a:off x="0" y="3433763"/>
            <a:ext cx="9151938" cy="1725612"/>
          </a:xfrm>
          <a:custGeom>
            <a:avLst/>
            <a:gdLst>
              <a:gd name="T0" fmla="*/ 426 w 5765"/>
              <a:gd name="T1" fmla="*/ 0 h 1087"/>
              <a:gd name="T2" fmla="*/ 350 w 5765"/>
              <a:gd name="T3" fmla="*/ 131 h 1087"/>
              <a:gd name="T4" fmla="*/ 0 w 5765"/>
              <a:gd name="T5" fmla="*/ 731 h 1087"/>
              <a:gd name="T6" fmla="*/ 0 w 5765"/>
              <a:gd name="T7" fmla="*/ 1087 h 1087"/>
              <a:gd name="T8" fmla="*/ 5765 w 5765"/>
              <a:gd name="T9" fmla="*/ 1087 h 1087"/>
              <a:gd name="T10" fmla="*/ 5765 w 5765"/>
              <a:gd name="T11" fmla="*/ 0 h 1087"/>
              <a:gd name="T12" fmla="*/ 426 w 5765"/>
              <a:gd name="T13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5" h="1087">
                <a:moveTo>
                  <a:pt x="426" y="0"/>
                </a:moveTo>
                <a:lnTo>
                  <a:pt x="350" y="131"/>
                </a:lnTo>
                <a:lnTo>
                  <a:pt x="0" y="731"/>
                </a:lnTo>
                <a:lnTo>
                  <a:pt x="0" y="1087"/>
                </a:lnTo>
                <a:lnTo>
                  <a:pt x="5765" y="1087"/>
                </a:lnTo>
                <a:lnTo>
                  <a:pt x="5765" y="0"/>
                </a:lnTo>
                <a:lnTo>
                  <a:pt x="426" y="0"/>
                </a:lnTo>
                <a:close/>
              </a:path>
            </a:pathLst>
          </a:custGeom>
          <a:solidFill>
            <a:srgbClr val="F2653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271" y="3755735"/>
            <a:ext cx="5270327" cy="1092816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355645" y="3795880"/>
            <a:ext cx="2338356" cy="442500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  <a:br>
              <a:rPr lang="nb-NO" noProof="0"/>
            </a:br>
            <a:r>
              <a:rPr lang="nb-NO" noProof="0"/>
              <a:t>Tittel </a:t>
            </a:r>
          </a:p>
        </p:txBody>
      </p:sp>
      <p:sp>
        <p:nvSpPr>
          <p:cNvPr id="20" name="f2"/>
          <p:cNvSpPr>
            <a:spLocks/>
          </p:cNvSpPr>
          <p:nvPr userDrawn="1"/>
        </p:nvSpPr>
        <p:spPr bwMode="auto">
          <a:xfrm>
            <a:off x="-3175" y="3430588"/>
            <a:ext cx="568325" cy="1173162"/>
          </a:xfrm>
          <a:custGeom>
            <a:avLst/>
            <a:gdLst>
              <a:gd name="T0" fmla="*/ 0 w 358"/>
              <a:gd name="T1" fmla="*/ 0 h 739"/>
              <a:gd name="T2" fmla="*/ 0 w 358"/>
              <a:gd name="T3" fmla="*/ 739 h 739"/>
              <a:gd name="T4" fmla="*/ 358 w 358"/>
              <a:gd name="T5" fmla="*/ 132 h 739"/>
              <a:gd name="T6" fmla="*/ 278 w 358"/>
              <a:gd name="T7" fmla="*/ 0 h 739"/>
              <a:gd name="T8" fmla="*/ 0 w 358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739">
                <a:moveTo>
                  <a:pt x="0" y="0"/>
                </a:moveTo>
                <a:lnTo>
                  <a:pt x="0" y="739"/>
                </a:lnTo>
                <a:lnTo>
                  <a:pt x="358" y="132"/>
                </a:lnTo>
                <a:lnTo>
                  <a:pt x="27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6531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9144000" cy="3632886"/>
          </a:xfrm>
          <a:custGeom>
            <a:avLst/>
            <a:gdLst>
              <a:gd name="connsiteX0" fmla="*/ 0 w 9144000"/>
              <a:gd name="connsiteY0" fmla="*/ 0 h 3632886"/>
              <a:gd name="connsiteX1" fmla="*/ 9144000 w 9144000"/>
              <a:gd name="connsiteY1" fmla="*/ 0 h 3632886"/>
              <a:gd name="connsiteX2" fmla="*/ 9144000 w 9144000"/>
              <a:gd name="connsiteY2" fmla="*/ 3433764 h 3632886"/>
              <a:gd name="connsiteX3" fmla="*/ 676275 w 9144000"/>
              <a:gd name="connsiteY3" fmla="*/ 3433764 h 3632886"/>
              <a:gd name="connsiteX4" fmla="*/ 560754 w 9144000"/>
              <a:gd name="connsiteY4" fmla="*/ 3632886 h 3632886"/>
              <a:gd name="connsiteX5" fmla="*/ 438150 w 9144000"/>
              <a:gd name="connsiteY5" fmla="*/ 3430589 h 3632886"/>
              <a:gd name="connsiteX6" fmla="*/ 0 w 9144000"/>
              <a:gd name="connsiteY6" fmla="*/ 3430589 h 36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32886">
                <a:moveTo>
                  <a:pt x="0" y="0"/>
                </a:moveTo>
                <a:lnTo>
                  <a:pt x="9144000" y="0"/>
                </a:lnTo>
                <a:lnTo>
                  <a:pt x="9144000" y="3433764"/>
                </a:lnTo>
                <a:lnTo>
                  <a:pt x="676275" y="3433764"/>
                </a:lnTo>
                <a:lnTo>
                  <a:pt x="560754" y="3632886"/>
                </a:lnTo>
                <a:lnTo>
                  <a:pt x="438150" y="3430589"/>
                </a:lnTo>
                <a:lnTo>
                  <a:pt x="0" y="34305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4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5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6355645" y="4270378"/>
            <a:ext cx="2338356" cy="442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ma"/>
          <p:cNvSpPr>
            <a:spLocks noGrp="1"/>
          </p:cNvSpPr>
          <p:nvPr>
            <p:ph type="body" sz="quarter" idx="19" hasCustomPrompt="1"/>
          </p:nvPr>
        </p:nvSpPr>
        <p:spPr>
          <a:xfrm>
            <a:off x="450000" y="343228"/>
            <a:ext cx="715476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1"/>
          <p:cNvSpPr>
            <a:spLocks/>
          </p:cNvSpPr>
          <p:nvPr userDrawn="1"/>
        </p:nvSpPr>
        <p:spPr bwMode="auto">
          <a:xfrm>
            <a:off x="0" y="3433763"/>
            <a:ext cx="9151938" cy="1725612"/>
          </a:xfrm>
          <a:custGeom>
            <a:avLst/>
            <a:gdLst>
              <a:gd name="T0" fmla="*/ 426 w 5765"/>
              <a:gd name="T1" fmla="*/ 0 h 1087"/>
              <a:gd name="T2" fmla="*/ 350 w 5765"/>
              <a:gd name="T3" fmla="*/ 131 h 1087"/>
              <a:gd name="T4" fmla="*/ 0 w 5765"/>
              <a:gd name="T5" fmla="*/ 731 h 1087"/>
              <a:gd name="T6" fmla="*/ 0 w 5765"/>
              <a:gd name="T7" fmla="*/ 1087 h 1087"/>
              <a:gd name="T8" fmla="*/ 5765 w 5765"/>
              <a:gd name="T9" fmla="*/ 1087 h 1087"/>
              <a:gd name="T10" fmla="*/ 5765 w 5765"/>
              <a:gd name="T11" fmla="*/ 0 h 1087"/>
              <a:gd name="T12" fmla="*/ 426 w 5765"/>
              <a:gd name="T13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5" h="1087">
                <a:moveTo>
                  <a:pt x="426" y="0"/>
                </a:moveTo>
                <a:lnTo>
                  <a:pt x="350" y="131"/>
                </a:lnTo>
                <a:lnTo>
                  <a:pt x="0" y="731"/>
                </a:lnTo>
                <a:lnTo>
                  <a:pt x="0" y="1087"/>
                </a:lnTo>
                <a:lnTo>
                  <a:pt x="5765" y="1087"/>
                </a:lnTo>
                <a:lnTo>
                  <a:pt x="5765" y="0"/>
                </a:lnTo>
                <a:lnTo>
                  <a:pt x="426" y="0"/>
                </a:lnTo>
                <a:close/>
              </a:path>
            </a:pathLst>
          </a:custGeom>
          <a:solidFill>
            <a:srgbClr val="5DC4B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271" y="3755735"/>
            <a:ext cx="5270327" cy="1092816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5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355645" y="3795880"/>
            <a:ext cx="2338356" cy="442500"/>
          </a:xfrm>
        </p:spPr>
        <p:txBody>
          <a:bodyPr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Navn Etternavn</a:t>
            </a:r>
            <a:br>
              <a:rPr lang="nb-NO" noProof="0"/>
            </a:br>
            <a:r>
              <a:rPr lang="nb-NO" noProof="0"/>
              <a:t>Tittel </a:t>
            </a:r>
          </a:p>
        </p:txBody>
      </p:sp>
      <p:sp>
        <p:nvSpPr>
          <p:cNvPr id="20" name="f2"/>
          <p:cNvSpPr>
            <a:spLocks/>
          </p:cNvSpPr>
          <p:nvPr userDrawn="1"/>
        </p:nvSpPr>
        <p:spPr bwMode="auto">
          <a:xfrm>
            <a:off x="-3175" y="3430588"/>
            <a:ext cx="568325" cy="1173162"/>
          </a:xfrm>
          <a:custGeom>
            <a:avLst/>
            <a:gdLst>
              <a:gd name="T0" fmla="*/ 0 w 358"/>
              <a:gd name="T1" fmla="*/ 0 h 739"/>
              <a:gd name="T2" fmla="*/ 0 w 358"/>
              <a:gd name="T3" fmla="*/ 739 h 739"/>
              <a:gd name="T4" fmla="*/ 358 w 358"/>
              <a:gd name="T5" fmla="*/ 132 h 739"/>
              <a:gd name="T6" fmla="*/ 278 w 358"/>
              <a:gd name="T7" fmla="*/ 0 h 739"/>
              <a:gd name="T8" fmla="*/ 0 w 358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739">
                <a:moveTo>
                  <a:pt x="0" y="0"/>
                </a:moveTo>
                <a:lnTo>
                  <a:pt x="0" y="739"/>
                </a:lnTo>
                <a:lnTo>
                  <a:pt x="358" y="132"/>
                </a:lnTo>
                <a:lnTo>
                  <a:pt x="278" y="0"/>
                </a:lnTo>
                <a:lnTo>
                  <a:pt x="0" y="0"/>
                </a:lnTo>
                <a:close/>
              </a:path>
            </a:pathLst>
          </a:custGeom>
          <a:solidFill>
            <a:srgbClr val="5DC4B9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9144000" cy="3632886"/>
          </a:xfrm>
          <a:custGeom>
            <a:avLst/>
            <a:gdLst>
              <a:gd name="connsiteX0" fmla="*/ 0 w 9144000"/>
              <a:gd name="connsiteY0" fmla="*/ 0 h 3632886"/>
              <a:gd name="connsiteX1" fmla="*/ 9144000 w 9144000"/>
              <a:gd name="connsiteY1" fmla="*/ 0 h 3632886"/>
              <a:gd name="connsiteX2" fmla="*/ 9144000 w 9144000"/>
              <a:gd name="connsiteY2" fmla="*/ 3433764 h 3632886"/>
              <a:gd name="connsiteX3" fmla="*/ 676275 w 9144000"/>
              <a:gd name="connsiteY3" fmla="*/ 3433764 h 3632886"/>
              <a:gd name="connsiteX4" fmla="*/ 560754 w 9144000"/>
              <a:gd name="connsiteY4" fmla="*/ 3632886 h 3632886"/>
              <a:gd name="connsiteX5" fmla="*/ 438150 w 9144000"/>
              <a:gd name="connsiteY5" fmla="*/ 3430589 h 3632886"/>
              <a:gd name="connsiteX6" fmla="*/ 0 w 9144000"/>
              <a:gd name="connsiteY6" fmla="*/ 3430589 h 36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3632886">
                <a:moveTo>
                  <a:pt x="0" y="0"/>
                </a:moveTo>
                <a:lnTo>
                  <a:pt x="9144000" y="0"/>
                </a:lnTo>
                <a:lnTo>
                  <a:pt x="9144000" y="3433764"/>
                </a:lnTo>
                <a:lnTo>
                  <a:pt x="676275" y="3433764"/>
                </a:lnTo>
                <a:lnTo>
                  <a:pt x="560754" y="3632886"/>
                </a:lnTo>
                <a:lnTo>
                  <a:pt x="438150" y="3430589"/>
                </a:lnTo>
                <a:lnTo>
                  <a:pt x="0" y="343058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pic>
        <p:nvPicPr>
          <p:cNvPr id="4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5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7"/>
          </p:nvPr>
        </p:nvSpPr>
        <p:spPr>
          <a:xfrm>
            <a:off x="6355645" y="4270378"/>
            <a:ext cx="2338356" cy="4425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ma"/>
          <p:cNvSpPr>
            <a:spLocks noGrp="1"/>
          </p:cNvSpPr>
          <p:nvPr>
            <p:ph type="body" sz="quarter" idx="19" hasCustomPrompt="1"/>
          </p:nvPr>
        </p:nvSpPr>
        <p:spPr>
          <a:xfrm>
            <a:off x="450000" y="343228"/>
            <a:ext cx="715476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4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4000" cy="4067811"/>
          </a:xfrm>
          <a:custGeom>
            <a:avLst/>
            <a:gdLst>
              <a:gd name="connsiteX0" fmla="*/ 0 w 9144000"/>
              <a:gd name="connsiteY0" fmla="*/ 0 h 4067811"/>
              <a:gd name="connsiteX1" fmla="*/ 9144000 w 9144000"/>
              <a:gd name="connsiteY1" fmla="*/ 0 h 4067811"/>
              <a:gd name="connsiteX2" fmla="*/ 9144000 w 9144000"/>
              <a:gd name="connsiteY2" fmla="*/ 3857625 h 4067811"/>
              <a:gd name="connsiteX3" fmla="*/ 671513 w 9144000"/>
              <a:gd name="connsiteY3" fmla="*/ 3857625 h 4067811"/>
              <a:gd name="connsiteX4" fmla="*/ 552303 w 9144000"/>
              <a:gd name="connsiteY4" fmla="*/ 4067811 h 4067811"/>
              <a:gd name="connsiteX5" fmla="*/ 428363 w 9144000"/>
              <a:gd name="connsiteY5" fmla="*/ 3857625 h 4067811"/>
              <a:gd name="connsiteX6" fmla="*/ 0 w 9144000"/>
              <a:gd name="connsiteY6" fmla="*/ 3857625 h 406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067811">
                <a:moveTo>
                  <a:pt x="0" y="0"/>
                </a:moveTo>
                <a:lnTo>
                  <a:pt x="9144000" y="0"/>
                </a:lnTo>
                <a:lnTo>
                  <a:pt x="9144000" y="3857625"/>
                </a:lnTo>
                <a:lnTo>
                  <a:pt x="671513" y="3857625"/>
                </a:lnTo>
                <a:lnTo>
                  <a:pt x="552303" y="4067811"/>
                </a:lnTo>
                <a:lnTo>
                  <a:pt x="428363" y="3857625"/>
                </a:lnTo>
                <a:lnTo>
                  <a:pt x="0" y="385762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>
            <a:noAutofit/>
          </a:bodyPr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13" name="f1"/>
          <p:cNvSpPr>
            <a:spLocks/>
          </p:cNvSpPr>
          <p:nvPr userDrawn="1"/>
        </p:nvSpPr>
        <p:spPr bwMode="auto">
          <a:xfrm>
            <a:off x="-6350" y="3857625"/>
            <a:ext cx="9175750" cy="1300163"/>
          </a:xfrm>
          <a:custGeom>
            <a:avLst/>
            <a:gdLst>
              <a:gd name="T0" fmla="*/ 427 w 5780"/>
              <a:gd name="T1" fmla="*/ 0 h 819"/>
              <a:gd name="T2" fmla="*/ 351 w 5780"/>
              <a:gd name="T3" fmla="*/ 134 h 819"/>
              <a:gd name="T4" fmla="*/ 0 w 5780"/>
              <a:gd name="T5" fmla="*/ 736 h 819"/>
              <a:gd name="T6" fmla="*/ 0 w 5780"/>
              <a:gd name="T7" fmla="*/ 819 h 819"/>
              <a:gd name="T8" fmla="*/ 5780 w 5780"/>
              <a:gd name="T9" fmla="*/ 819 h 819"/>
              <a:gd name="T10" fmla="*/ 5780 w 5780"/>
              <a:gd name="T11" fmla="*/ 0 h 819"/>
              <a:gd name="T12" fmla="*/ 427 w 5780"/>
              <a:gd name="T13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80" h="819">
                <a:moveTo>
                  <a:pt x="427" y="0"/>
                </a:moveTo>
                <a:lnTo>
                  <a:pt x="351" y="134"/>
                </a:lnTo>
                <a:lnTo>
                  <a:pt x="0" y="736"/>
                </a:lnTo>
                <a:lnTo>
                  <a:pt x="0" y="819"/>
                </a:lnTo>
                <a:lnTo>
                  <a:pt x="5780" y="819"/>
                </a:lnTo>
                <a:lnTo>
                  <a:pt x="5780" y="0"/>
                </a:lnTo>
                <a:lnTo>
                  <a:pt x="427" y="0"/>
                </a:lnTo>
                <a:close/>
              </a:path>
            </a:pathLst>
          </a:custGeom>
          <a:solidFill>
            <a:srgbClr val="0057A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4469" y="4219677"/>
            <a:ext cx="5400000" cy="600653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8" name="f2"/>
          <p:cNvSpPr>
            <a:spLocks noChangeAspect="1"/>
          </p:cNvSpPr>
          <p:nvPr userDrawn="1"/>
        </p:nvSpPr>
        <p:spPr bwMode="auto">
          <a:xfrm>
            <a:off x="-7143" y="3857625"/>
            <a:ext cx="561600" cy="1176788"/>
          </a:xfrm>
          <a:custGeom>
            <a:avLst/>
            <a:gdLst>
              <a:gd name="T0" fmla="*/ 0 w 362"/>
              <a:gd name="T1" fmla="*/ 0 h 751"/>
              <a:gd name="T2" fmla="*/ 0 w 362"/>
              <a:gd name="T3" fmla="*/ 751 h 751"/>
              <a:gd name="T4" fmla="*/ 362 w 362"/>
              <a:gd name="T5" fmla="*/ 136 h 751"/>
              <a:gd name="T6" fmla="*/ 281 w 362"/>
              <a:gd name="T7" fmla="*/ 0 h 751"/>
              <a:gd name="T8" fmla="*/ 0 w 362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2" h="751">
                <a:moveTo>
                  <a:pt x="0" y="0"/>
                </a:moveTo>
                <a:lnTo>
                  <a:pt x="0" y="751"/>
                </a:lnTo>
                <a:lnTo>
                  <a:pt x="362" y="136"/>
                </a:lnTo>
                <a:lnTo>
                  <a:pt x="28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57A4">
              <a:alpha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1" name="logo_hvit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pic>
        <p:nvPicPr>
          <p:cNvPr id="12" name="logo_svar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75" y="360045"/>
            <a:ext cx="917450" cy="216408"/>
          </a:xfrm>
          <a:prstGeom prst="rect">
            <a:avLst/>
          </a:prstGeom>
        </p:spPr>
      </p:pic>
      <p:sp>
        <p:nvSpPr>
          <p:cNvPr id="3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343228"/>
            <a:ext cx="7070940" cy="2739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Tema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0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49999" y="777697"/>
            <a:ext cx="8244039" cy="84610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49960" y="1868634"/>
            <a:ext cx="8244039" cy="25419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49960" y="4640400"/>
            <a:ext cx="2057400" cy="2739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50000" y="343228"/>
            <a:ext cx="7179525" cy="2739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AFAFAF"/>
                </a:solidFill>
                <a:latin typeface="+mj-lt"/>
              </a:defRPr>
            </a:lvl1pPr>
          </a:lstStyle>
          <a:p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57633" y="4638722"/>
            <a:ext cx="536366" cy="2739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00" b="0">
                <a:solidFill>
                  <a:srgbClr val="AFAFAF"/>
                </a:solidFill>
              </a:defRPr>
            </a:lvl1pPr>
          </a:lstStyle>
          <a:p>
            <a:fld id="{CB5DC95F-CC9E-42B9-BFE4-A015B12872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4" y="237970"/>
            <a:ext cx="1481957" cy="3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7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56" r:id="rId8"/>
    <p:sldLayoutId id="2147483674" r:id="rId9"/>
    <p:sldLayoutId id="2147483672" r:id="rId10"/>
    <p:sldLayoutId id="2147483657" r:id="rId11"/>
    <p:sldLayoutId id="2147483673" r:id="rId12"/>
    <p:sldLayoutId id="2147483659" r:id="rId13"/>
    <p:sldLayoutId id="2147483675" r:id="rId14"/>
    <p:sldLayoutId id="2147483676" r:id="rId15"/>
    <p:sldLayoutId id="2147483658" r:id="rId16"/>
    <p:sldLayoutId id="2147483650" r:id="rId17"/>
    <p:sldLayoutId id="2147483652" r:id="rId18"/>
    <p:sldLayoutId id="2147483663" r:id="rId19"/>
    <p:sldLayoutId id="2147483660" r:id="rId20"/>
    <p:sldLayoutId id="2147483661" r:id="rId21"/>
    <p:sldLayoutId id="2147483662" r:id="rId22"/>
    <p:sldLayoutId id="2147483654" r:id="rId23"/>
    <p:sldLayoutId id="2147483655" r:id="rId24"/>
    <p:sldLayoutId id="2147483677" r:id="rId25"/>
    <p:sldLayoutId id="2147483678" r:id="rId2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200" strike="noStrike" kern="1200">
          <a:solidFill>
            <a:srgbClr val="333333"/>
          </a:solidFill>
          <a:latin typeface="+mn-lt"/>
          <a:ea typeface="+mn-ea"/>
          <a:cs typeface="+mn-cs"/>
        </a:defRPr>
      </a:lvl1pPr>
      <a:lvl2pPr marL="536575" indent="-265113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2pPr>
      <a:lvl3pPr marL="806450" indent="-2698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1343025" indent="-265113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yggevareindustrien.no/nyheter-2018/all-time-high-for-byggevareindustrien/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b.no/bygg-bolig-og-eiendom/statistikker/byggeareal/maane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ygg.no/article/1374741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ntbinfo.no/pressemelding/obos-prisene-falt-14-prosent-i-oktober?publisherId=10510398&amp;releaseId=17855931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eiendomnorge.no/uendrete-boligpriser-og-stor-aktivitet-i-boligmarkedet/" TargetMode="Externa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boligprodusentene.no/nyheter/salget-av-nye-boliger-tar-seg-opp-article3058-151.html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virksomheter-foretak-og-regnskap/artikler-og-publikasjoner/fleire-konkursar--367876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blogg.bisnode.no/mange-konkurser-men-bedre-enn-fryktet" TargetMode="Externa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priser-og-prisindekser/artikler-og-publikasjoner/kpi-opp-3-1-prosent-siste-tolv-maneder" TargetMode="Externa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nasjonalregnskap-og-konjunkturer/artikler-og-publikasjoner/torke-dempet-veksten-i-fastlandsokonomien" TargetMode="Externa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virksomheter-foretak-og-regnskap/artikler-og-publikasjoner/nyetablering-av-aksjeselskap-forbi-toppen" TargetMode="Externa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befolkning/artikler-og-publikasjoner/framleis-svak-folkevekst" TargetMode="Externa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b.no/ajax/ordforklaring?key=351976&amp;sprak=no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ssb.no/bank-og-finansmarked/statistikker/renter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ssb.no/bank-og-finansmarked/artikler-og-publikasjoner/fortsatt-lave-renter--369418" TargetMode="External"/><Relationship Id="rId5" Type="http://schemas.openxmlformats.org/officeDocument/2006/relationships/hyperlink" Target="https://www.ssb.no/ajax/ordforklaring?key=295886&amp;sprak=no" TargetMode="External"/><Relationship Id="rId4" Type="http://schemas.openxmlformats.org/officeDocument/2006/relationships/hyperlink" Target="https://www.ssb.no/ajax/ordforklaring?key=295879&amp;sprak=no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energi-og-industri/artikler-og-publikasjoner/hoyere-investeringsanslag-for-2019" TargetMode="Externa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ssb.no/virksomheter-foretak-og-regnskap/statistikker/etablerere/aar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ssb.no/bank-og-finansmarked/artikler-og-publikasjoner/sterkere-innenlandsk-gjeldsvekst--370273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bygg-bolig-og-eiendom/statistikker/stbygganl/aar-forelopige" TargetMode="Externa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hyperlink" Target="https://www.nav.no/no/NAV+og+samfunn/Statistikk/Arbeidssokere+og+stillinger+-+statistikk/Nyheter/F%C3%A6rre+arbeidsledige+i+oktober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v.no/no/NAV+og+samfunn/Statistikk/Arbeidssokere+og+stillinger+-+statistikk/Analyser/venter-lavere-ledighet-de-neste-to-%C3%A5rene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arbeid-og-lonn/artikler-og-publikasjoner/det-blir-fortsatt-flere-jobber" TargetMode="Externa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b.no/ajax/ordforklaring?key=369393&amp;sprak=no" TargetMode="External"/><Relationship Id="rId2" Type="http://schemas.openxmlformats.org/officeDocument/2006/relationships/hyperlink" Target="https://www.ssb.no/arbeid-og-lonn/statistikker/akumnd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hyperlink" Target="https://www.ssb.no/arbeid-og-lonn/artikler-og-publikasjoner/stabil-arbeidsloyse--369377" TargetMode="External"/><Relationship Id="rId4" Type="http://schemas.openxmlformats.org/officeDocument/2006/relationships/hyperlink" Target="https://www.ssb.no/ajax/ordforklaring?key=350832&amp;sprak=no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hegnar.no/Nyheter/Boers-finans/2018/06/Sparebanker-med-positive-resultatvarsler" TargetMode="Externa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nrcgroup.com/investor/les/?article=aHR0cHM6Ly9wdWJsaXNoLm5lLmNpc2lvbi5jb20vdjIuMC9SZWxlYXNlL0dldERldGFpbC9FQ0ExQzRENUZGMDNEQzRG" TargetMode="Externa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karpartner.no/jobs/markedskoordinator-grafisk-designer/" TargetMode="External"/><Relationship Id="rId2" Type="http://schemas.openxmlformats.org/officeDocument/2006/relationships/hyperlink" Target="https://www.jm.no/om-oss/media/nyhetsrum/medieomtaler/2018/jm-norge-melder-om-et-spesielt-godt-tredje-kvartal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tforum.no/home-content-slider/af-gruppen/" TargetMode="External"/><Relationship Id="rId2" Type="http://schemas.openxmlformats.org/officeDocument/2006/relationships/hyperlink" Target="https://afgruppen.no/nyheter/2018/11/af-gruppen-med-solid-resultat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peab.no/presserom/nyheter-og-pressemeldinger/peabs-kvartalsrapport-juli---september-2018/" TargetMode="Externa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betonmasthaehre.no/2018/11/23/betonmasthaehre-3-kvartal-2018-god-vekst-lave-marginer/" TargetMode="Externa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veidekke.no/om-oss/nyheter-og-media/pressemeldinger/article29381.ece" TargetMode="Externa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bygg.no/article/1373976" TargetMode="Externa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soloneiendom.no/wp-content/uploads/Solon-Eiendom-ASA-Q3-2018.pdf" TargetMode="Externa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bravida.no/presse/pressemeldinger/2018/godt-resultat-og-gode-framtidsutsikter-for-bravida-norge/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dnbnaringsmegling.no/no/leieprisene-fortsetter-opp-i-sentrum/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sb.no/bygg-bolig-og-eiendom/artikler-og-publikasjoner/faerre-boliger-mer-naeringsareal" TargetMode="Externa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b.no/ajax/ordforklaring?key=358383&amp;sprak=no" TargetMode="External"/><Relationship Id="rId2" Type="http://schemas.openxmlformats.org/officeDocument/2006/relationships/hyperlink" Target="https://www.ssb.no/bygg-bolig-og-eiendom/statistikker/bygganlprod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hyperlink" Target="https://www.ssb.no/bygg-bolig-og-eiendom/artikler-og-publikasjoner/okt-bygge-og-anleggsaktivitet-i-3.kvart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BE50CD63-DD67-4751-A968-A4BD3E27B4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r="18763"/>
          <a:stretch>
            <a:fillRect/>
          </a:stretch>
        </p:blipFill>
        <p:spPr/>
      </p:pic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Markedstall for byggenæringen November 2018</a:t>
            </a:r>
          </a:p>
        </p:txBody>
      </p:sp>
      <p:sp>
        <p:nvSpPr>
          <p:cNvPr id="4" name="Undertit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Jomar Talsnes Heggdal, jth@bnl.no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31.10.18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441330E4-4AF7-4BCA-815F-78882AFD9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227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Slik blir markedsutsiktene framover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10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sz="1400" dirty="0"/>
              <a:t>Det er 0,5 % ned fra 2017, hvor veksten fra året før var på hele 7,2 %</a:t>
            </a:r>
          </a:p>
          <a:p>
            <a:r>
              <a:rPr lang="nb-NO" sz="1400" dirty="0"/>
              <a:t>I 2019 forventer Prognosesenteret en ytterligere nedgang: -1,3 %</a:t>
            </a:r>
          </a:p>
          <a:p>
            <a:r>
              <a:rPr lang="nb-NO" sz="1400" dirty="0"/>
              <a:t>I 2020 vil markedet vokse igjen; forventningen er 3,3 % økning fra 2019</a:t>
            </a:r>
          </a:p>
          <a:p>
            <a:r>
              <a:rPr lang="nb-NO" sz="1400" dirty="0"/>
              <a:t>https://www.vke.no/artikler/2018/slik-blir-markedsutsiktene-framover/?_cldee=am9tYXIudGFsc25lcy5oZWdnZGFsQGJubC5ubw%3d%3d&amp;recipientid=contact-6496636a3a0ce011b278005056890011-3f45cae769f04020a6ed8e38f02a5c80&amp;esid=26b963cf-29e4-e811-8107-005056b718c1 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09.11.18</a:t>
            </a:r>
          </a:p>
        </p:txBody>
      </p:sp>
      <p:pic>
        <p:nvPicPr>
          <p:cNvPr id="1026" name="Picture 2" descr="https://www.vke.no/siteassets/bilder/artikler/markedsrapport-2-2018.png?width=955">
            <a:extLst>
              <a:ext uri="{FF2B5EF4-FFF2-40B4-BE49-F238E27FC236}">
                <a16:creationId xmlns:a16="http://schemas.microsoft.com/office/drawing/2014/main" id="{F956AC55-9092-48CC-9C1F-8A61F432C182}"/>
              </a:ext>
            </a:extLst>
          </p:cNvPr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2091302"/>
            <a:ext cx="3727450" cy="20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80E8C9E-E538-4346-A141-6CAE76431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138" y="1335234"/>
            <a:ext cx="20478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38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All time high for </a:t>
            </a:r>
            <a:r>
              <a:rPr lang="en-US" b="1" dirty="0" err="1"/>
              <a:t>byggevareindustrien</a:t>
            </a:r>
            <a:br>
              <a:rPr lang="en-US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11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1400" dirty="0"/>
              <a:t>Det innenlandske salget av byggevarer fra industrien i oktober 2018 endte opp 3,4 % sett i forhold til i 2017, og vi fikk en ny «all time </a:t>
            </a:r>
            <a:r>
              <a:rPr lang="nb-NO" sz="1400" dirty="0" err="1"/>
              <a:t>high</a:t>
            </a:r>
            <a:r>
              <a:rPr lang="nb-NO" sz="1400" dirty="0"/>
              <a:t>». </a:t>
            </a:r>
          </a:p>
          <a:p>
            <a:r>
              <a:rPr lang="nb-NO" sz="1400" dirty="0"/>
              <a:t>Det var én salgsdag mer i 2018 (23 dager) enn i 2017 (22 dager).</a:t>
            </a:r>
          </a:p>
          <a:p>
            <a:r>
              <a:rPr lang="nb-NO" sz="1400" dirty="0"/>
              <a:t>Betongbaserte produkter endte opp på samme nivå som i fjor.</a:t>
            </a:r>
          </a:p>
          <a:p>
            <a:r>
              <a:rPr lang="nb-NO" sz="1400" dirty="0">
                <a:hlinkClick r:id="rId2"/>
              </a:rPr>
              <a:t>https://www.byggevareindustrien.no/nyheter-2018/all-time-high-for-byggevareindustrien/</a:t>
            </a:r>
            <a:r>
              <a:rPr lang="nb-NO" sz="1400" dirty="0"/>
              <a:t> </a:t>
            </a:r>
          </a:p>
        </p:txBody>
      </p:sp>
      <p:pic>
        <p:nvPicPr>
          <p:cNvPr id="2" name="Plassholder for innhold 1">
            <a:extLst>
              <a:ext uri="{FF2B5EF4-FFF2-40B4-BE49-F238E27FC236}">
                <a16:creationId xmlns:a16="http://schemas.microsoft.com/office/drawing/2014/main" id="{1A84AD6E-4811-4046-BA2B-69B44686A48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102042" y="1868488"/>
            <a:ext cx="3457941" cy="2541587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16.11.2018</a:t>
            </a:r>
          </a:p>
        </p:txBody>
      </p:sp>
    </p:spTree>
    <p:extLst>
      <p:ext uri="{BB962C8B-B14F-4D97-AF65-F5344CB8AC3E}">
        <p14:creationId xmlns:p14="http://schemas.microsoft.com/office/powerpoint/2010/main" val="223198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14,1 % endring i antall igangsettingstillatelser til boliger fra september til oktober 2018</a:t>
            </a:r>
            <a:br>
              <a:rPr lang="nb-NO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12</a:t>
            </a:fld>
            <a:endParaRPr lang="nb-NO" noProof="0"/>
          </a:p>
        </p:txBody>
      </p:sp>
      <p:pic>
        <p:nvPicPr>
          <p:cNvPr id="2" name="Plassholder for innhold 1">
            <a:extLst>
              <a:ext uri="{FF2B5EF4-FFF2-40B4-BE49-F238E27FC236}">
                <a16:creationId xmlns:a16="http://schemas.microsoft.com/office/drawing/2014/main" id="{ED9AAF12-D21D-44FE-A303-82FE5B79C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954" y="1868634"/>
            <a:ext cx="5937866" cy="1852816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567055" y="1868634"/>
            <a:ext cx="2126944" cy="2541918"/>
          </a:xfrm>
        </p:spPr>
        <p:txBody>
          <a:bodyPr>
            <a:normAutofit/>
          </a:bodyPr>
          <a:lstStyle/>
          <a:p>
            <a:r>
              <a:rPr lang="nb-NO" sz="1600" dirty="0">
                <a:hlinkClick r:id="rId3"/>
              </a:rPr>
              <a:t>https://www.ssb.no/bygg-bolig-og-eiendom/statistikker/byggeareal/maaned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27.11.18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CCEFB8F-8F2C-4B0D-80EC-3FD064CAC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050" y="3966281"/>
            <a:ext cx="2914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32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50D45D-EE12-4749-A4F6-9C976398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200" b="1" dirty="0"/>
              <a:t>Utvikling i antall konkurser 2016 - </a:t>
            </a:r>
            <a:r>
              <a:rPr lang="nb-NO" sz="3200" b="1" dirty="0" err="1"/>
              <a:t>dd</a:t>
            </a:r>
            <a:r>
              <a:rPr lang="nb-NO" sz="3200" b="1" dirty="0"/>
              <a:t>.</a:t>
            </a:r>
            <a:br>
              <a:rPr lang="nb-NO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13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30.11.2018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401251"/>
              </p:ext>
            </p:extLst>
          </p:nvPr>
        </p:nvGraphicFramePr>
        <p:xfrm>
          <a:off x="449263" y="1455738"/>
          <a:ext cx="8245475" cy="295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556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25 % nedgang for tunell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14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Tunnelstatistikken, som Norsk Forening for Fjellsprengningsteknikk (NFF) tradisjonen tro presenterer i forbindelse med Fjellsprengningsdagen, viser at tunnelentreprenørene i 2018 tar ut 5,824 millioner faste kubikk bergmasser. </a:t>
            </a:r>
          </a:p>
          <a:p>
            <a:r>
              <a:rPr lang="nb-NO" sz="1400" dirty="0"/>
              <a:t>Det betyr en nedgang på hele to millioner kubikk sammenlignet med 2017 (7,844).</a:t>
            </a:r>
          </a:p>
          <a:p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http://www.bygg.no/article/1374741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22.11.18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5FE4AD1-B1DD-42CE-97C2-4FBC41CB8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705" y="2942287"/>
            <a:ext cx="25622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93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CB026D-1A76-416A-8468-DB28DF7A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Boligmarkedet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B94C273-3FF6-4A08-8DE4-6AAE9A83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F0D6D992-D9D8-4547-98B8-5189B82B4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1230368"/>
            <a:ext cx="3794125" cy="2684352"/>
          </a:xfr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FAC0D0A-597B-4107-BAE3-0D4CC6CBF9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2660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OBOS-prisene falt 1,4 prosent i oktober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16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For andre måned på rad har prisene på OBOS-leiligheter i Oslo sunket. Hittil i år har prisene steget med åtte prosent.</a:t>
            </a:r>
          </a:p>
          <a:p>
            <a:r>
              <a:rPr lang="nb-NO" sz="1400" dirty="0"/>
              <a:t>I oktober var den gjennomsnittlige kvadratmeterprisen for brukte OBOS-tilknyttede boliger i Oslo-området 60 525 kroner. Kvadratmeterprisen er 1,4 prosent lavere enn i september, og 4,0 prosent høyere enn i oktober 2017.</a:t>
            </a:r>
          </a:p>
          <a:p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https://www.ntbinfo.no/pressemelding/obos-prisene-falt-14-prosent-i-oktober?publisherId=10510398&amp;releaseId=17855931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01.11.18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C83A4F1-C13D-42C9-9BE5-322DBFA4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761" y="3139593"/>
            <a:ext cx="30384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86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Uendrete boligpriser og stor aktivitet i boligmarkedet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17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Boligprisene i Norge sank med 0,6 prosent i oktober 2018. Korrigert for sesongvariasjoner var prisene uendret.</a:t>
            </a:r>
          </a:p>
          <a:p>
            <a:r>
              <a:rPr lang="nb-NO" sz="1400" dirty="0"/>
              <a:t>Boligprisene er nå 2,4 prosent høyere enn for ett år siden.</a:t>
            </a:r>
          </a:p>
          <a:p>
            <a:r>
              <a:rPr lang="nb-NO" sz="1400" dirty="0">
                <a:hlinkClick r:id="rId2"/>
              </a:rPr>
              <a:t>http://eiendomnorge.no/uendrete-boligpriser-og-stor-aktivitet-i-boligmarkedet/</a:t>
            </a:r>
            <a:r>
              <a:rPr lang="nb-NO" sz="1400" dirty="0"/>
              <a:t> </a:t>
            </a:r>
          </a:p>
        </p:txBody>
      </p:sp>
      <p:pic>
        <p:nvPicPr>
          <p:cNvPr id="2" name="Plassholder for innhold 1">
            <a:extLst>
              <a:ext uri="{FF2B5EF4-FFF2-40B4-BE49-F238E27FC236}">
                <a16:creationId xmlns:a16="http://schemas.microsoft.com/office/drawing/2014/main" id="{266674E4-FDD4-4EAD-B0B2-E25DB4F702C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487988" y="2577306"/>
            <a:ext cx="2686050" cy="1123950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05.11.18</a:t>
            </a:r>
          </a:p>
        </p:txBody>
      </p:sp>
    </p:spTree>
    <p:extLst>
      <p:ext uri="{BB962C8B-B14F-4D97-AF65-F5344CB8AC3E}">
        <p14:creationId xmlns:p14="http://schemas.microsoft.com/office/powerpoint/2010/main" val="3345608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Salget av nye boliger tar seg opp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18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1400" dirty="0"/>
              <a:t> Salget av nye boliger i oktober lå 13 % over samme måned i fjor.</a:t>
            </a:r>
          </a:p>
          <a:p>
            <a:r>
              <a:rPr lang="nb-NO" sz="1400" dirty="0"/>
              <a:t>Oktober følger dermed opp de positive salgstallene for september.</a:t>
            </a:r>
          </a:p>
          <a:p>
            <a:r>
              <a:rPr lang="nb-NO" sz="1400" dirty="0"/>
              <a:t>Hittil i år ligger </a:t>
            </a:r>
            <a:r>
              <a:rPr lang="nb-NO" sz="1400" dirty="0" err="1"/>
              <a:t>nyboligsalget</a:t>
            </a:r>
            <a:r>
              <a:rPr lang="nb-NO" sz="1400" dirty="0"/>
              <a:t> 4 % bak fjoråret. </a:t>
            </a:r>
          </a:p>
          <a:p>
            <a:r>
              <a:rPr lang="nb-NO" sz="1400" dirty="0"/>
              <a:t>Det er salget av leiligheter, med en økning på 3 % hittil i år som er hovedårsaken til at boligsalget tar seg opp.</a:t>
            </a:r>
          </a:p>
          <a:p>
            <a:r>
              <a:rPr lang="nb-NO" sz="1400" dirty="0"/>
              <a:t>Salget av eneboliger og småhus ligger henholdsvis 6 % og 17 % bak fjoråret.</a:t>
            </a:r>
          </a:p>
          <a:p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http://boligprodusentene.no/nyheter/salget-av-nye-boliger-tar-seg-opp-article3058-151.html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13.11.2018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6840D4B-5E81-4F96-AFDE-91F7F64E7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715" y="3210187"/>
            <a:ext cx="141922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74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47168C-5D25-418F-B0AA-95B7F228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Generell økonomi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19</a:t>
            </a:fld>
            <a:endParaRPr lang="nb-NO" noProof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BEB061E5-6889-4313-A5D5-1FFA49BFB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1505446"/>
            <a:ext cx="3794125" cy="2134195"/>
          </a:xfr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Januar 2018</a:t>
            </a:r>
          </a:p>
        </p:txBody>
      </p:sp>
    </p:spTree>
    <p:extLst>
      <p:ext uri="{BB962C8B-B14F-4D97-AF65-F5344CB8AC3E}">
        <p14:creationId xmlns:p14="http://schemas.microsoft.com/office/powerpoint/2010/main" val="47575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DE060789-0ACD-4180-9BBA-4E8BB612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Bygg og anleggsmarkedet</a:t>
            </a:r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733B4186-2206-42F6-9567-CFE5DBA17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1309812"/>
            <a:ext cx="3794125" cy="2525464"/>
          </a:xfrm>
        </p:spPr>
      </p:pic>
    </p:spTree>
    <p:extLst>
      <p:ext uri="{BB962C8B-B14F-4D97-AF65-F5344CB8AC3E}">
        <p14:creationId xmlns:p14="http://schemas.microsoft.com/office/powerpoint/2010/main" val="1129278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Fleire</a:t>
            </a:r>
            <a:r>
              <a:rPr lang="nb-NO" b="1" dirty="0"/>
              <a:t> </a:t>
            </a:r>
            <a:r>
              <a:rPr lang="nb-NO" b="1" dirty="0" err="1"/>
              <a:t>konkursar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20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1400" dirty="0"/>
              <a:t>I tredje kvartal i år vart det opna 1 076 konkursar. Dette er ein auke på 13 prosent samanlikna med den same perioden i fjor. Møre og Romsdal var det fylket med størst prosentvis oppgang. </a:t>
            </a:r>
          </a:p>
          <a:p>
            <a:r>
              <a:rPr lang="nn-NO" sz="1400" dirty="0"/>
              <a:t>Dei resterande 258 konkursane gjaldt einskildpersonføretak og personlege konkursar. 38 prosent av desse dreiv innanfor byggje- og anleggsverksemd. </a:t>
            </a:r>
          </a:p>
          <a:p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https://www.ssb.no/virksomheter-foretak-og-regnskap/artikler-og-publikasjoner/fleire-konkursar--367876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07.11.18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21BBE7D-D547-4C88-BCDA-5E1B48E7A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359" y="3588634"/>
            <a:ext cx="2914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72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Mange konkurser, men bedre enn fryktet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21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De siste konkurstallene fra data- og analyseselskapet </a:t>
            </a:r>
            <a:r>
              <a:rPr lang="nb-NO" sz="1400" dirty="0" err="1"/>
              <a:t>Bisnode</a:t>
            </a:r>
            <a:r>
              <a:rPr lang="nb-NO" sz="1400" dirty="0"/>
              <a:t> viser at konkursene fortsatte å øke i oktober med 13,4 prosent, sammenlignet med samme måned i fjor. </a:t>
            </a:r>
          </a:p>
          <a:p>
            <a:r>
              <a:rPr lang="nb-NO" sz="1400" dirty="0"/>
              <a:t>Bygg- og anleggsbransjen står fortsatt for flest konkurser. Hele 25,4 prosent av alle konkursene forekommer i denne bransjen. Samtidig har det ikke økt mye, kun 2,4 prosent mer enn i fjor. 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http://blogg.bisnode.no/mange-konkurser-men-bedre-enn-fryktet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07.11.18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62B0EEA-C85C-4D78-B044-965CB558D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199" y="3123185"/>
            <a:ext cx="13906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96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KPI opp 3,1 prosent siste tolv måneder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22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sz="1400" dirty="0"/>
              <a:t>Konsumprisindeksen (KPI) steg med 3,1 prosent fra oktober 2017 til oktober 2018, mens KPI-JAE steg 1,6 prosent i samme periode. Fra september til oktober 2018 gikk KPI ned 0,2 prosent, mens KPI-JAE var uendret. </a:t>
            </a:r>
          </a:p>
          <a:p>
            <a:r>
              <a:rPr lang="nb-NO" sz="1400" dirty="0"/>
              <a:t>Hovedårsakene til nedgangen i tolvmånedersveksten fra 3,4 prosent i september til 3,1 prosent i oktober var prisutviklingen på flybilletter, matvarer og elektrisitet. 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https://www.ssb.no/priser-og-prisindekser/artikler-og-publikasjoner/kpi-opp-3-1-prosent-siste-tolv-maneder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09.11.2018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FC2BAEA-7BAE-4E1D-9CB6-DAE1C5988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087" y="3857887"/>
            <a:ext cx="2914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40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Tørke dempet veksten i fastlandsøkonomien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23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Bruttonasjonalproduktet (BNP) for Fastlands-Norge økte med 0,3 prosent i 3. kvartal 2018. Sommerens tørke førte til klar nedgang i jordbruksproduksjonen, noe som trakk ned fastlandsøkonomien med 0,2 prosentpoeng. </a:t>
            </a:r>
          </a:p>
          <a:p>
            <a:r>
              <a:rPr lang="nb-NO" sz="1400" dirty="0"/>
              <a:t>Svak konsumutvikling, særlig i september, påvirket varehandelsnæringen negativt og dempet også 3. kvartalsveksten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https://www.ssb.no/nasjonalregnskap-og-konjunkturer/artikler-og-publikasjoner/torke-dempet-veksten-i-fastlandsokonomien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13.11.2018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409CF72-0BA2-4FD6-B528-2F9642E7A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087" y="3857887"/>
            <a:ext cx="2914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47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Nyetablering av aksjeselskap forbi toppen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24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n-NO" sz="1400" dirty="0"/>
              <a:t>I 3. kvartal 2018 vart det registrert 14 263 nye føretak, som er 3,5 prosent færre enn i same kvartal 2017. </a:t>
            </a:r>
          </a:p>
          <a:p>
            <a:r>
              <a:rPr lang="nn-NO" sz="1400" dirty="0"/>
              <a:t>Dette er andre året på rad då talet på nyetableringar i 3. kvartal er gått ned. </a:t>
            </a:r>
          </a:p>
          <a:p>
            <a:r>
              <a:rPr lang="nn-NO" sz="1400" dirty="0"/>
              <a:t>I byggje- og anleggsverksemd og forretningsmessig tenesteyting gjekk talet på nye føretak opp, men noko av auken kan henge saman med at fleire nye føretak vart registrerte med kjend næring. </a:t>
            </a:r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https://www.ssb.no/virksomheter-foretak-og-regnskap/artikler-og-publikasjoner/nyetablering-av-aksjeselskap-forbi-toppen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13.11.2018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F2F4663-5EA3-4C93-ACE8-7B114E25D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087" y="3857887"/>
            <a:ext cx="2914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74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Framleis svak folkevekst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25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1400" dirty="0"/>
              <a:t>Folketalet voks med 11 600 i 3. kvartal, som er den svakaste veksten sidan 3. kvartal i 2006.</a:t>
            </a:r>
          </a:p>
          <a:p>
            <a:r>
              <a:rPr lang="nb-NO" sz="1400" dirty="0"/>
              <a:t>Den </a:t>
            </a:r>
            <a:r>
              <a:rPr lang="nb-NO" sz="1400" dirty="0" err="1"/>
              <a:t>minkande</a:t>
            </a:r>
            <a:r>
              <a:rPr lang="nb-NO" sz="1400" dirty="0"/>
              <a:t> folkeveksten er </a:t>
            </a:r>
            <a:r>
              <a:rPr lang="nb-NO" sz="1400" dirty="0" err="1"/>
              <a:t>eit</a:t>
            </a:r>
            <a:r>
              <a:rPr lang="nb-NO" sz="1400" dirty="0"/>
              <a:t> resultat av færre </a:t>
            </a:r>
            <a:r>
              <a:rPr lang="nb-NO" sz="1400" dirty="0" err="1"/>
              <a:t>innvandringar</a:t>
            </a:r>
            <a:r>
              <a:rPr lang="nb-NO" sz="1400" dirty="0"/>
              <a:t> </a:t>
            </a:r>
            <a:r>
              <a:rPr lang="nb-NO" sz="1400" dirty="0" err="1"/>
              <a:t>saman</a:t>
            </a:r>
            <a:r>
              <a:rPr lang="nb-NO" sz="1400" dirty="0"/>
              <a:t> med at </a:t>
            </a:r>
            <a:r>
              <a:rPr lang="nb-NO" sz="1400" dirty="0" err="1"/>
              <a:t>talet</a:t>
            </a:r>
            <a:r>
              <a:rPr lang="nb-NO" sz="1400" dirty="0"/>
              <a:t> på </a:t>
            </a:r>
            <a:r>
              <a:rPr lang="nb-NO" sz="1400" dirty="0" err="1"/>
              <a:t>fødslar</a:t>
            </a:r>
            <a:r>
              <a:rPr lang="nb-NO" sz="1400" dirty="0"/>
              <a:t> </a:t>
            </a:r>
            <a:r>
              <a:rPr lang="nb-NO" sz="1400" dirty="0" err="1"/>
              <a:t>minkar</a:t>
            </a:r>
            <a:r>
              <a:rPr lang="nb-NO" sz="1400" dirty="0"/>
              <a:t> gradvis. Det er nedgangen i </a:t>
            </a:r>
            <a:r>
              <a:rPr lang="nb-NO" sz="1400" dirty="0" err="1"/>
              <a:t>talet</a:t>
            </a:r>
            <a:r>
              <a:rPr lang="nb-NO" sz="1400" dirty="0"/>
              <a:t> på </a:t>
            </a:r>
            <a:r>
              <a:rPr lang="nb-NO" sz="1400" dirty="0" err="1"/>
              <a:t>innvandringar</a:t>
            </a:r>
            <a:r>
              <a:rPr lang="nb-NO" sz="1400" dirty="0"/>
              <a:t> som bidrar mest til nedgangen i folkeveksten. </a:t>
            </a:r>
          </a:p>
          <a:p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https://www.ssb.no/befolkning/artikler-og-publikasjoner/framleis-svak-folkevekst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20.11.2018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C6532E8-D699-4F03-8D2D-824B21031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087" y="3857887"/>
            <a:ext cx="2914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65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Fortsatt lave renter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26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1400" dirty="0"/>
              <a:t>Renta på utestående boliglån til husholdninger fra banker og kredittforetak var uendret fra august til september 2018 på 2,44 prosent. </a:t>
            </a:r>
          </a:p>
          <a:p>
            <a:r>
              <a:rPr lang="nb-NO" sz="1400" dirty="0">
                <a:hlinkClick r:id="rId2"/>
              </a:rPr>
              <a:t>Rentestatistikken</a:t>
            </a:r>
            <a:r>
              <a:rPr lang="nb-NO" sz="1400" dirty="0"/>
              <a:t> viser at </a:t>
            </a:r>
            <a:r>
              <a:rPr lang="nb-NO" sz="1400" dirty="0">
                <a:hlinkClick r:id="rId3"/>
              </a:rPr>
              <a:t>flytrenta</a:t>
            </a:r>
            <a:r>
              <a:rPr lang="nb-NO" sz="1400" dirty="0"/>
              <a:t> på utestående boliglån fra et </a:t>
            </a:r>
            <a:r>
              <a:rPr lang="nb-NO" sz="1400" dirty="0">
                <a:hlinkClick r:id="rId4"/>
              </a:rPr>
              <a:t>utvalg av banker og kredittforetak</a:t>
            </a:r>
            <a:r>
              <a:rPr lang="nb-NO" sz="1400" dirty="0"/>
              <a:t> var omtrent uendret på 2,41prosent i september, mens </a:t>
            </a:r>
            <a:r>
              <a:rPr lang="nb-NO" sz="1400" dirty="0">
                <a:hlinkClick r:id="rId5"/>
              </a:rPr>
              <a:t>fastrenta</a:t>
            </a:r>
            <a:r>
              <a:rPr lang="nb-NO" sz="1400" dirty="0"/>
              <a:t> ble redusert med 0,05 prosentpoeng, til 2,81 prosent.  </a:t>
            </a:r>
          </a:p>
          <a:p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6"/>
              </a:rPr>
              <a:t>https://www.ssb.no/bank-og-finansmarked/artikler-og-publikasjoner/fortsatt-lave-renter--369418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22.11.18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A715579-5340-46A0-B338-5422F6167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087" y="3857887"/>
            <a:ext cx="2914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59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Høyere investeringsanslag for 2019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27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Investeringene til rørtransport og utvinning av olje og gass blir nå anslått til 175,3 milliarder kroner for 2019. </a:t>
            </a:r>
          </a:p>
          <a:p>
            <a:r>
              <a:rPr lang="nb-NO" sz="1400" dirty="0"/>
              <a:t>Det er 6,1 prosent mer enn i forrige rapportering. </a:t>
            </a:r>
          </a:p>
          <a:p>
            <a:r>
              <a:rPr lang="nb-NO" sz="1400" dirty="0"/>
              <a:t>Anslaget for 2018 utgjør nå 155,5 milliarder kroner. </a:t>
            </a:r>
          </a:p>
          <a:p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https://www.ssb.no/energi-og-industri/artikler-og-publikasjoner/hoyere-investeringsanslag-for-2019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22.11.18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11FC4DF-E2CB-426A-AD90-1DED09720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087" y="3857887"/>
            <a:ext cx="2914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4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39,0 % av etablererne i personlig eide foretak er kvinner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28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>
                <a:hlinkClick r:id="rId2"/>
              </a:rPr>
              <a:t>https://www.ssb.no/virksomheter-foretak-og-regnskap/statistikker/etablerere/aar</a:t>
            </a:r>
            <a:r>
              <a:rPr lang="nb-NO" sz="1400" dirty="0"/>
              <a:t> 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endParaRPr lang="nb-NO" sz="1600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26.11.18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6516550-02E2-47CA-82DE-52C92A47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090" y="2356892"/>
            <a:ext cx="6580909" cy="231692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6A2A173-F846-409C-98F7-437E8C3AF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869" y="1426875"/>
            <a:ext cx="2914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07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Sterkere innenlandsk gjeldsvekst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29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Tolvmånedersveksten i publikums innenlandske lånegjeld (K2) var 5,7 prosent fram til utgangen av oktober 2018, opp fra 5,5 prosent måneden før. </a:t>
            </a:r>
          </a:p>
          <a:p>
            <a:r>
              <a:rPr lang="nb-NO" sz="1400" dirty="0">
                <a:hlinkClick r:id="rId2"/>
              </a:rPr>
              <a:t>https://www.ssb.no/bank-og-finansmarked/artikler-og-publikasjoner/sterkere-innenlandsk-gjeldsvekst--370273</a:t>
            </a:r>
            <a:r>
              <a:rPr lang="nb-NO" sz="1400" dirty="0"/>
              <a:t> </a:t>
            </a:r>
          </a:p>
        </p:txBody>
      </p:sp>
      <p:pic>
        <p:nvPicPr>
          <p:cNvPr id="2" name="Plassholder for innhold 1">
            <a:extLst>
              <a:ext uri="{FF2B5EF4-FFF2-40B4-BE49-F238E27FC236}">
                <a16:creationId xmlns:a16="http://schemas.microsoft.com/office/drawing/2014/main" id="{0730CA4C-9652-473F-BC2D-9EDE28611DB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967288" y="1886236"/>
            <a:ext cx="3727450" cy="2506090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29.11.18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B6D3484-DF6C-49A5-9225-B350900BF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974" y="3988633"/>
            <a:ext cx="2914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2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6,8 % vekst i omsetning fra 2016</a:t>
            </a:r>
            <a:br>
              <a:rPr lang="nb-NO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Antall foretak: 57847</a:t>
            </a:r>
          </a:p>
          <a:p>
            <a:r>
              <a:rPr lang="nb-NO" sz="2000" dirty="0"/>
              <a:t>Antall sysselsatte: 244547</a:t>
            </a:r>
          </a:p>
          <a:p>
            <a:r>
              <a:rPr lang="nb-NO" sz="2000"/>
              <a:t>Omsetning: </a:t>
            </a:r>
            <a:r>
              <a:rPr lang="nb-NO" sz="2000" dirty="0"/>
              <a:t>556,8 milliarder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https://www.ssb.no/bygg-bolig-og-eiendom/statistikker/stbygganl/aar-forelopige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12.11.2018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354E458-A625-4EF9-BB10-5DDE5C4B9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359" y="3588634"/>
            <a:ext cx="2914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45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4ED7F596-C659-4960-B189-93409C48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Arbeidsmarkedet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9974AB0-D754-42A4-BA3F-4DC35DAF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30</a:t>
            </a:fld>
            <a:endParaRPr lang="en-GB"/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76FF56F6-F756-440C-9F27-52CA770D9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1149747"/>
            <a:ext cx="3794125" cy="2845593"/>
          </a:xfr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F00EEE14-C525-4CB6-9F15-074E1F7924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6087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Svært lav ledighet i BA i september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31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b-NO" dirty="0"/>
              <a:t>Ledige i BA er ledigheten nå på 2,6 %. Det er den laveste målt i september siden 2008 og den laveste målt noen enkeltmåned siden Oktober 2008. </a:t>
            </a:r>
          </a:p>
          <a:p>
            <a:r>
              <a:rPr lang="nb-NO" dirty="0"/>
              <a:t>Totalt er det 5384 ledige i BA, 6099 ledige i industrien, 3,0 %. Industrien må tilbake til januar 2009 for å finne en måned med lavere ledighet. </a:t>
            </a:r>
          </a:p>
          <a:p>
            <a:r>
              <a:rPr lang="nb-NO" dirty="0"/>
              <a:t>BA er nå ca. på midten over næringer som har høyere og lavere ledighet, men laveste av de som tradisjonelt ansetter fagarbeidere.  </a:t>
            </a:r>
          </a:p>
          <a:p>
            <a:r>
              <a:rPr lang="nb-NO" u="sng" dirty="0">
                <a:hlinkClick r:id="rId2"/>
              </a:rPr>
              <a:t>https://www.nav.no/no/NAV+og+samfunn/Statistikk/Arbeidssokere+og+stillinger+-+statistikk/Nyheter/F%C3%A6rre+arbeidsledige+i+oktober</a:t>
            </a:r>
            <a:r>
              <a:rPr lang="nb-NO" dirty="0"/>
              <a:t> </a:t>
            </a:r>
          </a:p>
          <a:p>
            <a:endParaRPr lang="nb-NO" sz="1400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02.11.18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7F42DCB9-9917-41FC-8F13-D3D6140E9EA1}"/>
              </a:ext>
              <a:ext uri="{147F2762-F138-4A5C-976F-8EAC2B608ADB}">
                <a16:predDERef xmlns:a16="http://schemas.microsoft.com/office/drawing/2014/main" pred="{E7E57785-4C1E-45FF-AD09-2DB41C7A286D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4967288" y="1868488"/>
          <a:ext cx="3727450" cy="254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Bilde 1">
            <a:extLst>
              <a:ext uri="{FF2B5EF4-FFF2-40B4-BE49-F238E27FC236}">
                <a16:creationId xmlns:a16="http://schemas.microsoft.com/office/drawing/2014/main" id="{E9265700-A59C-4B78-9BA8-5DFE68842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892" y="861841"/>
            <a:ext cx="10668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05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Venter lavere ledighet de neste to årene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32</a:t>
            </a:fld>
            <a:endParaRPr lang="nb-NO" noProof="0"/>
          </a:p>
        </p:txBody>
      </p:sp>
      <p:pic>
        <p:nvPicPr>
          <p:cNvPr id="2" name="Plassholder for innhold 1">
            <a:extLst>
              <a:ext uri="{FF2B5EF4-FFF2-40B4-BE49-F238E27FC236}">
                <a16:creationId xmlns:a16="http://schemas.microsoft.com/office/drawing/2014/main" id="{8D437032-B8FC-4AED-B19C-5140CE6A0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578" y="1487877"/>
            <a:ext cx="6261339" cy="3521285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9960" y="1977560"/>
            <a:ext cx="2144959" cy="2541918"/>
          </a:xfrm>
        </p:spPr>
        <p:txBody>
          <a:bodyPr>
            <a:normAutofit/>
          </a:bodyPr>
          <a:lstStyle/>
          <a:p>
            <a:r>
              <a:rPr lang="nb-NO" sz="1200" dirty="0">
                <a:hlinkClick r:id="rId3"/>
              </a:rPr>
              <a:t>https://www.nav.no/no/NAV+og+samfunn/Statistikk/Arbeidssokere+og+stillinger+-+statistikk/Analyser/venter-lavere-ledighet-de-neste-to-%C3%A5rene</a:t>
            </a:r>
            <a:r>
              <a:rPr lang="nb-NO" sz="12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05.11.18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26CACED-FACA-4E7E-92A6-CC7A48F3E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39" y="1167935"/>
            <a:ext cx="10668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45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Arbeidsledighet Oktober NAV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33</a:t>
            </a:fld>
            <a:endParaRPr lang="nb-NO" noProof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7F42DCB9-9917-41FC-8F13-D3D6140E9EA1}"/>
              </a:ext>
              <a:ext uri="{147F2762-F138-4A5C-976F-8EAC2B608ADB}">
                <a16:predDERef xmlns:a16="http://schemas.microsoft.com/office/drawing/2014/main" pred="{E7E57785-4C1E-45FF-AD09-2DB41C7A28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9263" y="1868488"/>
          <a:ext cx="3727450" cy="254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7F42DCB9-9917-41FC-8F13-D3D6140E9EA1}"/>
              </a:ext>
              <a:ext uri="{147F2762-F138-4A5C-976F-8EAC2B608ADB}">
                <a16:predDERef xmlns:a16="http://schemas.microsoft.com/office/drawing/2014/main" pred="{E7E57785-4C1E-45FF-AD09-2DB41C7A286D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742621744"/>
              </p:ext>
            </p:extLst>
          </p:nvPr>
        </p:nvGraphicFramePr>
        <p:xfrm>
          <a:off x="4967288" y="1868488"/>
          <a:ext cx="3727450" cy="254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494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Det blir fortsatt flere jobber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34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1400" dirty="0"/>
              <a:t>Frå 2. til 3. kvartal 2018 auka talet på ledige stillingar med 2 100, justert for sesongvariasjonar. Varehandelen sto for det meste av auken. </a:t>
            </a:r>
          </a:p>
          <a:p>
            <a:r>
              <a:rPr lang="nb-NO" sz="1400" dirty="0"/>
              <a:t>Fra 3. kvartal 2017 til samme kvartal 2018 økte antall arbeidsforhold i Norge med 1,9 prosent til 2,9 millioner.</a:t>
            </a:r>
          </a:p>
          <a:p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https://www.ssb.no/arbeid-og-lonn/artikler-og-publikasjoner/auken-i-ledige-stillingar-held-fram--367904</a:t>
            </a:r>
          </a:p>
          <a:p>
            <a:r>
              <a:rPr lang="nb-NO" sz="1600" dirty="0">
                <a:hlinkClick r:id="rId2"/>
              </a:rPr>
              <a:t>https://www.ssb.no/arbeid-og-lonn/artikler-og-publikasjoner/det-blir-fortsatt-flere-jobber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08.11.18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D230F83-2F14-4B03-B57B-160447685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087" y="3857887"/>
            <a:ext cx="2914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48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Stabil </a:t>
            </a:r>
            <a:r>
              <a:rPr lang="nb-NO" b="1" dirty="0" err="1"/>
              <a:t>arbeidsløyse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35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Det var 113 000 arbeidslause i september, justert for </a:t>
            </a:r>
            <a:r>
              <a:rPr lang="nb-NO" sz="1400" dirty="0" err="1"/>
              <a:t>sesongvariasjonar</a:t>
            </a:r>
            <a:r>
              <a:rPr lang="nb-NO" sz="1400" dirty="0"/>
              <a:t>. Dette svarer til 4,0 prosent av arbeidsstyrken.</a:t>
            </a:r>
          </a:p>
          <a:p>
            <a:r>
              <a:rPr lang="nb-NO" sz="1400" dirty="0">
                <a:hlinkClick r:id="rId2"/>
              </a:rPr>
              <a:t>Arbeidskraftundersøkinga</a:t>
            </a:r>
            <a:r>
              <a:rPr lang="nb-NO" sz="1400" dirty="0"/>
              <a:t> (AKU) viser at det sesongjusterte </a:t>
            </a:r>
            <a:r>
              <a:rPr lang="nb-NO" sz="1400" dirty="0" err="1"/>
              <a:t>talet</a:t>
            </a:r>
            <a:r>
              <a:rPr lang="nb-NO" sz="1400" dirty="0"/>
              <a:t> på </a:t>
            </a:r>
            <a:r>
              <a:rPr lang="nb-NO" sz="1400" dirty="0">
                <a:hlinkClick r:id="rId3"/>
              </a:rPr>
              <a:t>arbeidslause</a:t>
            </a:r>
            <a:r>
              <a:rPr lang="nb-NO" sz="1400" dirty="0"/>
              <a:t> gjekk opp 0,2 prosentpoeng </a:t>
            </a:r>
            <a:r>
              <a:rPr lang="nb-NO" sz="1400" dirty="0" err="1"/>
              <a:t>frå</a:t>
            </a:r>
            <a:r>
              <a:rPr lang="nb-NO" sz="1400" dirty="0"/>
              <a:t> juni (gjennomsnitt mai–juli) til september (gjennomsnitt august–oktober). Dette er </a:t>
            </a:r>
            <a:r>
              <a:rPr lang="nb-NO" sz="1400" dirty="0" err="1"/>
              <a:t>innanfor</a:t>
            </a:r>
            <a:r>
              <a:rPr lang="nb-NO" sz="1400" dirty="0"/>
              <a:t> </a:t>
            </a:r>
            <a:r>
              <a:rPr lang="nb-NO" sz="1400" dirty="0">
                <a:hlinkClick r:id="rId4"/>
              </a:rPr>
              <a:t>feilmarginen</a:t>
            </a:r>
            <a:r>
              <a:rPr lang="nb-NO" sz="1400" dirty="0"/>
              <a:t> i AKU. </a:t>
            </a:r>
          </a:p>
          <a:p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5"/>
              </a:rPr>
              <a:t>https://www.ssb.no/arbeid-og-lonn/artikler-og-publikasjoner/stabil-arbeidsloyse--369377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22.11.2018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234A32A-1F01-4ABB-BC88-4B128AC0A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087" y="3857887"/>
            <a:ext cx="2914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06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4ED7F596-C659-4960-B189-93409C48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Resultatvarsler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9974AB0-D754-42A4-BA3F-4DC35DAF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36</a:t>
            </a:fld>
            <a:endParaRPr lang="en-GB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F00EEE14-C525-4CB6-9F15-074E1F7924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330CAD-BC2A-41DF-9776-FA7BB9B89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Image result for resultatvarsler">
            <a:hlinkClick r:id="rId2"/>
            <a:extLst>
              <a:ext uri="{FF2B5EF4-FFF2-40B4-BE49-F238E27FC236}">
                <a16:creationId xmlns:a16="http://schemas.microsoft.com/office/drawing/2014/main" id="{EB73AC83-B5B8-43E3-AEEB-585C2CE1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411" y="1266753"/>
            <a:ext cx="3917373" cy="26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69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1" dirty="0"/>
              <a:t>NRC Group viser fortsatt sterk vekst og blir størst i Norden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37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NRC Group hadde inntekter på 851 millioner kroner i kvartalet, en økning på 10% sammenlignet med samme periode i fjor. </a:t>
            </a:r>
          </a:p>
          <a:p>
            <a:r>
              <a:rPr lang="nb-NO" dirty="0"/>
              <a:t>EBITDA var 72 millioner kroner justert for oppkjøpskostnader. </a:t>
            </a:r>
          </a:p>
          <a:p>
            <a:r>
              <a:rPr lang="nb-NO" dirty="0"/>
              <a:t>Det tilsvarer en justert EBITDA-margin på 8,4%. </a:t>
            </a:r>
          </a:p>
          <a:p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https://nrcgroup.com/investor/les/?article=aHR0cHM6Ly9wdWJsaXNoLm5lLmNpc2lvbi5jb20vdjIuMC9SZWxlYXNlL0dldERldGFpbC9FQ0ExQzRENUZGMDNEQzRG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06.11.18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EEFA85D-E4B8-4D7C-8D52-752A61262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605" y="3638812"/>
            <a:ext cx="24860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64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JM solgte flere boliger enn ventet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38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sz="1400" dirty="0"/>
              <a:t>JM Norges omsetning har økt med 135 millioner svenske kroner siden samme kvartal i 2017, og omsetningen ligger i år på 744 millioner svenske kroner. </a:t>
            </a:r>
          </a:p>
          <a:p>
            <a:r>
              <a:rPr lang="nb-NO" sz="1400" dirty="0"/>
              <a:t>Driftsresultatet ligger på 76 millioner svenske kroner mot 57 millioner for samme periode i fjor.</a:t>
            </a:r>
          </a:p>
          <a:p>
            <a:r>
              <a:rPr lang="nb-NO" sz="1400" dirty="0"/>
              <a:t>I tredje kvartal solgte JM Norge 111 boliger (106 samme kvartal 2017) og produksjonsstartet 122 boliger. </a:t>
            </a:r>
          </a:p>
          <a:p>
            <a:r>
              <a:rPr lang="nb-NO" sz="1400" dirty="0"/>
              <a:t>Det er noe færre enn fjorårets tredje kvartal, men helt i tråd med årets planlegging da igangsetting er ment å være høyere i fjerde kvartal forutsatt fortsatt stabil salgsutvikling.</a:t>
            </a:r>
          </a:p>
          <a:p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https://www.jm.no/om-oss/media/nyhetsrum/medieomtaler/2018/jm-norge-melder-om-et-spesielt-godt-tredje-kvartal/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02.11.18</a:t>
            </a:r>
          </a:p>
        </p:txBody>
      </p:sp>
      <p:pic>
        <p:nvPicPr>
          <p:cNvPr id="1026" name="Picture 2" descr="Image result for JM">
            <a:hlinkClick r:id="rId3"/>
            <a:extLst>
              <a:ext uri="{FF2B5EF4-FFF2-40B4-BE49-F238E27FC236}">
                <a16:creationId xmlns:a16="http://schemas.microsoft.com/office/drawing/2014/main" id="{A90CB2A3-A04F-46C3-8327-6A674EB7D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23" y="3060629"/>
            <a:ext cx="1852021" cy="18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837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AF Gruppen – resultat 3. </a:t>
            </a:r>
            <a:r>
              <a:rPr lang="nb-NO" dirty="0" err="1"/>
              <a:t>kv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39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sz="1400" dirty="0"/>
              <a:t>AF Gruppens omsetning var MNOK 4 536 (3 399) i 3. kvartal. Dette tilsvarer en vekst på 33 % sammenlignet med tilsvarende periode i fjor. Veksten har i hovedsak vært organisk. </a:t>
            </a:r>
          </a:p>
          <a:p>
            <a:r>
              <a:rPr lang="nb-NO" sz="1400" dirty="0"/>
              <a:t>Resultat før skatt ble MNOK 313 (232) i 3. kvartal. Dette ga en resultatmargin på 6,9 % (6,8 %) i 3. kvartal.</a:t>
            </a:r>
          </a:p>
          <a:p>
            <a:r>
              <a:rPr lang="nb-NO" sz="1400" dirty="0"/>
              <a:t>H-verdien for 3. kvartal var 0,3(0,7) og sykefraværet var 3,1 % (2,6 %).</a:t>
            </a:r>
          </a:p>
          <a:p>
            <a:r>
              <a:rPr lang="nb-NO" sz="1400" dirty="0"/>
              <a:t>Samlet ordrereserve per 30.09.18 på MNOK 18 920(20 183). Kontantstrøm fra driften ble MNOK 100 (410) i 3. kvartal.</a:t>
            </a:r>
          </a:p>
          <a:p>
            <a:r>
              <a:rPr lang="nb-NO" sz="1400" dirty="0"/>
              <a:t>AF Gruppen har en solid finansiell posisjon og hadde per 30.09.18 netto rentebærende fordringer på MNOK 680(1 068). Styret har vedtatt et utbytte på 3,50 (3,50) per aksje for 2. halvår.</a:t>
            </a:r>
          </a:p>
          <a:p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https://afgruppen.no/nyheter/2018/11/af-gruppen-med-solid-resultat/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09.11.2018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8" name="Picture 4" descr="Image result for AF gruppen">
            <a:hlinkClick r:id="rId3"/>
            <a:extLst>
              <a:ext uri="{FF2B5EF4-FFF2-40B4-BE49-F238E27FC236}">
                <a16:creationId xmlns:a16="http://schemas.microsoft.com/office/drawing/2014/main" id="{40B5CFCE-0733-4C72-8B42-E3F6DE8F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99" y="3124926"/>
            <a:ext cx="3491345" cy="93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1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Omsetning 2017 og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4</a:t>
            </a:fld>
            <a:endParaRPr lang="nb-NO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Strukturstatistikk bygg og anlegg 2017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B34EBE00-CE0A-40F4-A71B-F381254DBA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9263" y="1455738"/>
          <a:ext cx="8245475" cy="295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8F0B87AA-F870-4ED6-AC22-E1CF6952C6B6}"/>
              </a:ext>
            </a:extLst>
          </p:cNvPr>
          <p:cNvSpPr txBox="1"/>
          <p:nvPr/>
        </p:nvSpPr>
        <p:spPr>
          <a:xfrm>
            <a:off x="449960" y="4687795"/>
            <a:ext cx="1968500" cy="20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12.11.2018</a:t>
            </a:r>
          </a:p>
        </p:txBody>
      </p:sp>
    </p:spTree>
    <p:extLst>
      <p:ext uri="{BB962C8B-B14F-4D97-AF65-F5344CB8AC3E}">
        <p14:creationId xmlns:p14="http://schemas.microsoft.com/office/powerpoint/2010/main" val="1544460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Peabs</a:t>
            </a:r>
            <a:r>
              <a:rPr lang="nb-NO" b="1" dirty="0"/>
              <a:t> kvartalsrapport juli - september 2018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40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1400" b="1" dirty="0"/>
              <a:t>Juli – september 2018</a:t>
            </a:r>
            <a:endParaRPr lang="nb-NO" sz="1400" dirty="0"/>
          </a:p>
          <a:p>
            <a:r>
              <a:rPr lang="nb-NO" sz="1400" dirty="0"/>
              <a:t>Nettoomsetning: 12 445 MSEK (11 595)</a:t>
            </a:r>
          </a:p>
          <a:p>
            <a:r>
              <a:rPr lang="nb-NO" sz="1400" dirty="0"/>
              <a:t>Driftsresultat: 743 MSEK (714)</a:t>
            </a:r>
          </a:p>
          <a:p>
            <a:r>
              <a:rPr lang="nb-NO" sz="1400" dirty="0"/>
              <a:t>Driftsmargin: 6,0 prosent (6,2)</a:t>
            </a:r>
          </a:p>
          <a:p>
            <a:r>
              <a:rPr lang="nb-NO" sz="1400" dirty="0"/>
              <a:t>Resultat før skatt: 750 MSEK (705)</a:t>
            </a:r>
          </a:p>
          <a:p>
            <a:r>
              <a:rPr lang="nb-NO" sz="1400" dirty="0"/>
              <a:t>Resultat per aksje: 2,05 SEK (1,98)</a:t>
            </a:r>
          </a:p>
          <a:p>
            <a:r>
              <a:rPr lang="nb-NO" sz="1400" dirty="0"/>
              <a:t>Ordreinngang: 11 473 MSEK (10 651)</a:t>
            </a:r>
          </a:p>
          <a:p>
            <a:r>
              <a:rPr lang="nb-NO" sz="1400" dirty="0"/>
              <a:t>Kontantstrøm før finansiering: -876 MSEK (104)</a:t>
            </a:r>
          </a:p>
          <a:p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https://peab.no/presserom/nyheter-og-pressemeldinger/peabs-kvartalsrapport-juli---september-2018/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09.11.2018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6C9E400-EB08-4993-9F10-9A5DBB4A5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523" y="3430660"/>
            <a:ext cx="1790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19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BetonmastHæhre</a:t>
            </a:r>
            <a:r>
              <a:rPr lang="nb-NO" b="1" dirty="0"/>
              <a:t> 3. kvartal 2018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41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1400" dirty="0" err="1"/>
              <a:t>BetonmastHæhre</a:t>
            </a:r>
            <a:r>
              <a:rPr lang="nb-NO" sz="1400" dirty="0"/>
              <a:t> opplevde høy aktivitet og solid vekst i både bygg og anlegg i tredje kvartal 2018. </a:t>
            </a:r>
          </a:p>
          <a:p>
            <a:r>
              <a:rPr lang="nb-NO" sz="1400" dirty="0"/>
              <a:t>Driftsinntektene endte på 3,2 milliarder kroner, en vekst på 23 prosent fra 2,6 milliarder kroner i samme kvartal året før. </a:t>
            </a:r>
          </a:p>
          <a:p>
            <a:r>
              <a:rPr lang="nb-NO" sz="1400" dirty="0"/>
              <a:t>Driftsresultatet endte på 58,8 millioner kroner (86,6 millioner kroner i 3. kvartal 2017), noe som ga en driftsmargin i kvartalet på 1,9% (3,4%).</a:t>
            </a:r>
          </a:p>
          <a:p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https://www.betonmasthaehre.no/2018/11/23/betonmasthaehre-3-kvartal-2018-god-vekst-lave-marginer/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28.11.18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7D1E990-8E7B-4E6C-9239-4EBD4CBF6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834" y="3449942"/>
            <a:ext cx="148590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29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 3.kv Veidekke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42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sz="1400" dirty="0"/>
              <a:t>Veidekke økte omsetningen med 11 prosent i tredje kvartal og leverte et resultat før skatt på 460 millioner kroner. </a:t>
            </a:r>
          </a:p>
          <a:p>
            <a:r>
              <a:rPr lang="nb-NO" sz="1400" dirty="0"/>
              <a:t>Selskapets ordrereserve økte til 33,8 milliarder kroner. </a:t>
            </a:r>
          </a:p>
          <a:p>
            <a:r>
              <a:rPr lang="nb-NO" sz="1400" dirty="0"/>
              <a:t>Resultat før skatt var 460 millioner kroner, mot 498 millioner kroner i samme periode i fjor.</a:t>
            </a:r>
          </a:p>
          <a:p>
            <a:r>
              <a:rPr lang="nb-NO" sz="1400" dirty="0">
                <a:hlinkClick r:id="rId2"/>
              </a:rPr>
              <a:t>http://veidekke.no/om-oss/nyheter-og-media/pressemeldinger/article29381.ece</a:t>
            </a:r>
            <a:r>
              <a:rPr lang="nb-NO" sz="1400" dirty="0"/>
              <a:t> 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sz="1600" dirty="0"/>
              <a:t>Ordreinngangen var 6,5 milliarder kroner i kvartalet, mens samlet ordrereserve ved utgangen av kvartalet var 33,8 milliarder kroner. </a:t>
            </a:r>
          </a:p>
          <a:p>
            <a:r>
              <a:rPr lang="nb-NO" sz="1600" dirty="0"/>
              <a:t>Resultat per aksje var 3,1 kroner (3,2) kroner i henhold til segmentregnskapet. Omsetningen i Veidekkes entreprenørvirksomhet var 7,0 (6,0) milliarder kroner, og resultatet før skatt var 208 (160) millioner kroner i tredje kvartal. </a:t>
            </a:r>
          </a:p>
          <a:p>
            <a:r>
              <a:rPr lang="nb-NO" sz="1600" dirty="0"/>
              <a:t>Omsetningen økte i alle tre land, med størst økning i Norge.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15.11.18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9FABB5C-1417-4AA9-8834-3E422825D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788" y="3816464"/>
            <a:ext cx="12763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78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Selvaag Bolig økte resultatet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43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400" dirty="0"/>
              <a:t>ed utgangen av tredje kvartal hadde Selvaag Bolig 1.488 boliger netto under bygging med en samlet salgsverdi på 6,9 milliarder kroner. </a:t>
            </a:r>
          </a:p>
          <a:p>
            <a:r>
              <a:rPr lang="nb-NO" sz="1400" dirty="0"/>
              <a:t>74 prosent av disse var solgt ved utgangen av kvartalet.</a:t>
            </a:r>
          </a:p>
          <a:p>
            <a:r>
              <a:rPr lang="nb-NO" sz="1400" dirty="0">
                <a:hlinkClick r:id="rId2"/>
              </a:rPr>
              <a:t>http://www.bygg.no/article/1373976</a:t>
            </a:r>
            <a:r>
              <a:rPr lang="nb-NO" sz="1400" dirty="0"/>
              <a:t> 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sz="1600" b="1" dirty="0"/>
              <a:t>Fakta om tredje kvartal 2018 (2017):</a:t>
            </a:r>
            <a:endParaRPr lang="nb-NO" sz="1600" dirty="0"/>
          </a:p>
          <a:p>
            <a:r>
              <a:rPr lang="nb-NO" sz="1600" dirty="0"/>
              <a:t>* 1 488 boliger netto under bygging (1 582) med en samlet salgsverdi på 6 908 millioner (7 047)</a:t>
            </a:r>
          </a:p>
          <a:p>
            <a:r>
              <a:rPr lang="nb-NO" sz="1600" dirty="0"/>
              <a:t>* 74 prosent av boliger under bygging (78) solgt ved utgangen av kvartalet</a:t>
            </a:r>
          </a:p>
          <a:p>
            <a:r>
              <a:rPr lang="nb-NO" sz="1600" dirty="0"/>
              <a:t>* 96 prosent av boligene som ferdigstilles i 2018 er solgt.</a:t>
            </a:r>
          </a:p>
          <a:p>
            <a:r>
              <a:rPr lang="nb-NO" sz="1600" dirty="0"/>
              <a:t>* IFRS:** Driftsinntekter på NOK 473 millioner (379), EBITDA justert for finanskostnader NOK 85 millioner (45), tilsvarende en margin på 17,9 prosent (11,8)</a:t>
            </a:r>
          </a:p>
          <a:p>
            <a:r>
              <a:rPr lang="nb-NO" sz="1600" dirty="0"/>
              <a:t>* Resultat per aksje: NOK 0,61 (0,18)</a:t>
            </a:r>
          </a:p>
          <a:p>
            <a:endParaRPr lang="nb-NO" sz="1600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14.11.18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2A84A69-8C0A-48D1-AEB5-216512C4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45" y="3953990"/>
            <a:ext cx="2905125" cy="7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49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1229B7-6BC0-4321-A149-3142D1969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Solon Eiendom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83C68B7-E1EC-4CA6-9769-173774B4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en-GB" smtClean="0"/>
              <a:t>44</a:t>
            </a:fld>
            <a:endParaRPr lang="en-GB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21946FB-9A94-4F9C-A742-A21C139B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nb-NO" dirty="0"/>
              <a:t>NGAAP driftsinntekter endte på NOK 359 millioner (NOK 248 millioner) </a:t>
            </a:r>
          </a:p>
          <a:p>
            <a:r>
              <a:rPr lang="nb-NO" dirty="0"/>
              <a:t>NGAAP EBITDA endte på NOK 71 millioner (NOK 47 millioner) </a:t>
            </a:r>
          </a:p>
          <a:p>
            <a:r>
              <a:rPr lang="nb-NO" dirty="0"/>
              <a:t>Driftsinntekter endte på NOK 345 millioner (NOK 286millioner) </a:t>
            </a:r>
          </a:p>
          <a:p>
            <a:r>
              <a:rPr lang="nb-NO" dirty="0"/>
              <a:t>EBITDA endte på NOK 93 millioner (NOK 27 millioner)</a:t>
            </a:r>
          </a:p>
          <a:p>
            <a:r>
              <a:rPr lang="nb-NO" dirty="0"/>
              <a:t>Totalt 336 (305) enheter under bygging ved utgangen av kvartalet, hvorav 84 % (87 %) av disse enhetene var solgt til en total salgsverdi på NOK 2 178 </a:t>
            </a:r>
            <a:r>
              <a:rPr lang="nb-NO" dirty="0" err="1"/>
              <a:t>mill</a:t>
            </a:r>
            <a:r>
              <a:rPr lang="nb-NO" dirty="0"/>
              <a:t> ioner (NOK 2 164 millioner) </a:t>
            </a:r>
          </a:p>
          <a:p>
            <a:r>
              <a:rPr lang="nb-NO" dirty="0"/>
              <a:t>55 (46) enheter ferdigstilt og 52 (46) overlever</a:t>
            </a:r>
          </a:p>
          <a:p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55D8544-876B-40E5-B5A2-7437AA3247E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https://soloneiendom.no/wp-content/uploads/Solon-Eiendom-ASA-Q3-2018.pdf</a:t>
            </a:r>
            <a:r>
              <a:rPr lang="nb-NO" dirty="0"/>
              <a:t> 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41E82B6-A14C-43DF-A7D2-A7DAE33EE1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73CDE4F-3D9C-449F-AFDC-3A957E905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452" y="3322520"/>
            <a:ext cx="1432488" cy="159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218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 Bravida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45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/>
              <a:t>I perioden juli til september i år økte nettoomsetningen med 13 % til 1 151 MSEK. </a:t>
            </a:r>
          </a:p>
          <a:p>
            <a:r>
              <a:rPr lang="nb-NO" dirty="0"/>
              <a:t>EBITA økte med 10 % til 64 MSEK, noe som medførte en EBITA-margin på 5,6 %, mot 5,7 % tilsvarende periode foregående år. </a:t>
            </a:r>
          </a:p>
          <a:p>
            <a:r>
              <a:rPr lang="nb-NO" dirty="0"/>
              <a:t>Den lavere EBITA-marginen forklares av fortsatt avvikling av Oras’ gamle prosjekter med lav lønnsomhet.</a:t>
            </a:r>
          </a:p>
          <a:p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https://www.bravida.no/presse/pressemeldinger/2018/godt-resultat-og-gode-framtidsutsikter-for-bravida-norge/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22.11.18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7EF3CBB-EF39-455A-BFF4-76F95AD8B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49" y="3475687"/>
            <a:ext cx="14097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0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70D3D3-02C9-4047-B0FA-188B5D1D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Antall foretak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068CBDD-53BD-41EA-868F-CEC8B204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5</a:t>
            </a:fld>
            <a:endParaRPr lang="nb-NO" noProof="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BA9B006-361D-4B25-92E5-763C159B36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Strukturstatistikk bygg og anlegg 2017</a:t>
            </a:r>
          </a:p>
          <a:p>
            <a:endParaRPr lang="nb-NO" dirty="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43DAA8CD-61DE-4DB7-85DE-69029DFFF2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9263" y="1455738"/>
          <a:ext cx="8245475" cy="295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6C4074B6-50AD-4DB1-85CD-1EE9E3C23E81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12.11.2018</a:t>
            </a:r>
          </a:p>
        </p:txBody>
      </p:sp>
    </p:spTree>
    <p:extLst>
      <p:ext uri="{BB962C8B-B14F-4D97-AF65-F5344CB8AC3E}">
        <p14:creationId xmlns:p14="http://schemas.microsoft.com/office/powerpoint/2010/main" val="67469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39A476-2997-4045-B444-777D0503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Sysselsatte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332DF06-3BCB-494C-B5F8-6FE69D0F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6</a:t>
            </a:fld>
            <a:endParaRPr lang="nb-NO" noProof="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9787B07-9C44-4D8D-87A1-38843330DA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Strukturstatistikk bygg og anlegg 2017</a:t>
            </a:r>
          </a:p>
          <a:p>
            <a:endParaRPr lang="nb-NO" dirty="0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41D61E69-B63F-471D-AFC3-AE40D683AE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9263" y="1455738"/>
          <a:ext cx="8245475" cy="295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3CFE9FEA-30F7-4986-9AAB-FFC6D8B45AEF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12.11.2018</a:t>
            </a:r>
          </a:p>
        </p:txBody>
      </p:sp>
    </p:spTree>
    <p:extLst>
      <p:ext uri="{BB962C8B-B14F-4D97-AF65-F5344CB8AC3E}">
        <p14:creationId xmlns:p14="http://schemas.microsoft.com/office/powerpoint/2010/main" val="228240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Leieprisene fortsetter opp i sentrum 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7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1400" dirty="0"/>
              <a:t>Kontorledigheten har vært fallende i Oslo, Asker og Bærum siden 2015 blant annet som en følge av lite nybygging.</a:t>
            </a:r>
          </a:p>
          <a:p>
            <a:r>
              <a:rPr lang="nb-NO" sz="1400" dirty="0"/>
              <a:t> Vi forventer at bunnen nås neste år på under 6 %, mens nybyggprosjekter deretter vil bidra til økt tilførsel av kontor og stigende ledighet fra et lavt nivå. </a:t>
            </a:r>
          </a:p>
          <a:p>
            <a:r>
              <a:rPr lang="nb-NO" sz="1400" dirty="0"/>
              <a:t>Et unntak er sentrum og CBD hvor ledigheten nå er på svært lave 5 % samlet sett og hvor nybyggprosjekter ikke vil tilføre markedet betydelig kontorareal før VIA i Ruseløkkveien ferdigstilles i 2021.</a:t>
            </a:r>
          </a:p>
          <a:p>
            <a:pPr marL="0" indent="0">
              <a:buNone/>
            </a:pPr>
            <a:endParaRPr lang="nb-NO" sz="1400" dirty="0"/>
          </a:p>
          <a:p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 Vi anser at en balansert ledighet ligger på rundt 8 % som er det historiske gjennomsnittet over tid, til sammenligning forventer vi at sentrumsledigheten forblir under 5 % ut 2020</a:t>
            </a:r>
          </a:p>
          <a:p>
            <a:r>
              <a:rPr lang="nb-NO" sz="1600" dirty="0">
                <a:hlinkClick r:id="rId2"/>
              </a:rPr>
              <a:t>https://www.dnbnaringsmegling.no/no/leieprisene-fortsetter-opp-i-sentrum/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02.11.18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2B2A289-5AA1-4DFB-887D-6D622A5BE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186" y="4393445"/>
            <a:ext cx="30956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6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Færre boliger, mer næringsareal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8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sz="1400" dirty="0"/>
              <a:t>I 3. kvartal 2018 ble det gitt igangsettingstillatelse til 8 100 boliger. Det er 4 prosent færre boliger enn i samme kvartal i 2017. Samtidig ble det gitt tillatelse til å bygge mer næringsareal. </a:t>
            </a:r>
          </a:p>
          <a:p>
            <a:r>
              <a:rPr lang="nb-NO" sz="1400" dirty="0"/>
              <a:t>Størst var nedgang for igangsettingstillatelser til boliger i tomannsboliger. I 3. kvartal 2018 har antall igangsettingstillatelser til boliger i tomannsboliger hatt en nedgang på 14 prosent sammenlignet med 3. kvartal 2017.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2"/>
              </a:rPr>
              <a:t>https://www.ssb.no/bygg-bolig-og-eiendom/artikler-og-publikasjoner/faerre-boliger-mer-naeringsareal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>
                <a:solidFill>
                  <a:schemeClr val="bg2">
                    <a:lumMod val="75000"/>
                  </a:schemeClr>
                </a:solidFill>
              </a:rPr>
              <a:t>Dato: 05.11.18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7A9078A-5226-4CB6-991E-628A14338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359" y="3588634"/>
            <a:ext cx="2914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1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9B7D26F-5A78-4D00-B5A5-E2E862B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Økt bygge- og anleggsaktivitet i 3. kvartal</a:t>
            </a:r>
            <a:br>
              <a:rPr lang="nb-NO" b="1" dirty="0"/>
            </a:b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DC95F-CC9E-42B9-BFE4-A015B12872CC}" type="slidenum">
              <a:rPr lang="nb-NO" noProof="0" smtClean="0"/>
              <a:t>9</a:t>
            </a:fld>
            <a:endParaRPr lang="nb-NO" noProof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54F9FC-8A53-465D-BCB6-6BFAA60D4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1400" dirty="0"/>
              <a:t>Produksjonsveksten fortsatte i bygge- og anleggsvirksomheten i 3. kvartal 2018 og viste en oppgang på 1,9 prosent sammenlignet med kvartalet før, ifølge sesongjusterte tall. </a:t>
            </a:r>
          </a:p>
          <a:p>
            <a:r>
              <a:rPr lang="nb-NO" sz="1400" dirty="0"/>
              <a:t>Den samlede aktiviteten i bygge- og anleggsvirksomheten økte med 1,9 prosent i 3. kvartal sammenlignet med 2. kvartal, viser </a:t>
            </a:r>
            <a:r>
              <a:rPr lang="nb-NO" sz="1400" dirty="0">
                <a:hlinkClick r:id="rId2"/>
              </a:rPr>
              <a:t>produksjonsindeksen for bygge- og anleggsvirksomhet</a:t>
            </a:r>
            <a:r>
              <a:rPr lang="nb-NO" sz="1400" dirty="0"/>
              <a:t>. I følge </a:t>
            </a:r>
            <a:r>
              <a:rPr lang="nb-NO" sz="1400" dirty="0">
                <a:hlinkClick r:id="rId3"/>
              </a:rPr>
              <a:t>sesongjusterte tall</a:t>
            </a:r>
            <a:r>
              <a:rPr lang="nb-NO" sz="1400" dirty="0"/>
              <a:t> hadde byggevirksomheten en vekst på 2 prosent, mens anleggsvirksomheten økte med 2,3 prosent fra foregående kvartal. </a:t>
            </a:r>
          </a:p>
          <a:p>
            <a:endParaRPr lang="nb-NO" sz="1400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9537A74-5288-4B29-ADF6-3B22ED248A0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600" dirty="0">
                <a:hlinkClick r:id="rId4"/>
              </a:rPr>
              <a:t>https://www.ssb.no/bygg-bolig-og-eiendom/artikler-og-publikasjoner/okt-bygge-og-anleggsaktivitet-i-3.kvartal</a:t>
            </a:r>
            <a:r>
              <a:rPr lang="nb-NO" sz="1600" dirty="0"/>
              <a:t> 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DFA089-CDA9-42FA-97F2-120B008D84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Markedstall byggenæringen November 2018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367EF56-E8DC-4BE2-AC1D-D01D333BA970}"/>
              </a:ext>
            </a:extLst>
          </p:cNvPr>
          <p:cNvSpPr txBox="1"/>
          <p:nvPr/>
        </p:nvSpPr>
        <p:spPr>
          <a:xfrm>
            <a:off x="449960" y="4666429"/>
            <a:ext cx="1968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Dato: 07.11.18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69C21F3-6B91-4118-AD12-D759DCEA4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359" y="3588634"/>
            <a:ext cx="29146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39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NL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32549F"/>
      </a:accent1>
      <a:accent2>
        <a:srgbClr val="D25F2A"/>
      </a:accent2>
      <a:accent3>
        <a:srgbClr val="539ECC"/>
      </a:accent3>
      <a:accent4>
        <a:srgbClr val="F4C017"/>
      </a:accent4>
      <a:accent5>
        <a:srgbClr val="A2DDD1"/>
      </a:accent5>
      <a:accent6>
        <a:srgbClr val="2B7981"/>
      </a:accent6>
      <a:hlink>
        <a:srgbClr val="0563C1"/>
      </a:hlink>
      <a:folHlink>
        <a:srgbClr val="954F72"/>
      </a:folHlink>
    </a:clrScheme>
    <a:fontScheme name="NHO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mal17" id="{A52A0E69-FEA8-4608-BC4E-64F54BA3B958}" vid="{527883D0-90FE-4528-B64F-B23E42D42A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HO_DocumentStatus xmlns="1fcd92dd-7d74-4918-8c11-98baf3d8368d">Under behandling</NHO_DocumentStatus>
    <c33924c3673147c88830f2707c1978bc xmlns="1fcd92dd-7d74-4918-8c11-98baf3d8368d">
      <Terms xmlns="http://schemas.microsoft.com/office/infopath/2007/PartnerControls"/>
    </c33924c3673147c88830f2707c1978bc>
    <TaxKeywordTaxHTField xmlns="1fcd92dd-7d74-4918-8c11-98baf3d8368d">
      <Terms xmlns="http://schemas.microsoft.com/office/infopath/2007/PartnerControls"/>
    </TaxKeywordTaxHTField>
    <ARENA_DocumentReference xmlns="1fcd92dd-7d74-4918-8c11-98baf3d8368d" xsi:nil="true"/>
    <ARENA_DocumentRecipient xmlns="1fcd92dd-7d74-4918-8c11-98baf3d8368d" xsi:nil="true"/>
    <NHO_DocumentDate xmlns="1fcd92dd-7d74-4918-8c11-98baf3d8368d">2016-01-11T12:25:48+00:00</NHO_DocumentDate>
    <NHO_DocumentArchiveDate xmlns="1fcd92dd-7d74-4918-8c11-98baf3d8368d" xsi:nil="true"/>
    <TaxCatchAll xmlns="1fcd92dd-7d74-4918-8c11-98baf3d8368d"/>
    <ARENA_DocumentSender xmlns="1fcd92dd-7d74-4918-8c11-98baf3d8368d" xsi:nil="true"/>
    <p8a47c7619634ae9930087b62d76e394 xmlns="1fcd92dd-7d74-4918-8c11-98baf3d8368d">
      <Terms xmlns="http://schemas.microsoft.com/office/infopath/2007/PartnerControls"/>
    </p8a47c7619634ae9930087b62d76e394>
    <NHO_DocumentProperty xmlns="1fcd92dd-7d74-4918-8c11-98baf3d8368d">Internt</NHO_DocumentProperty>
    <_dlc_DocId xmlns="1fcd92dd-7d74-4918-8c11-98baf3d8368d">SAMH-684-126</_dlc_DocId>
    <_dlc_DocIdUrl xmlns="1fcd92dd-7d74-4918-8c11-98baf3d8368d">
      <Url>https://samhandling.nho.no/samhandlingsrom/KommunikasjoniNHO-felleskapet/_layouts/DocIdRedir.aspx?ID=SAMH-684-126</Url>
      <Description>SAMH-684-126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 - Samhandlingsrom" ma:contentTypeID="0x0101002703D2AF657F4CC69F3B5766777647D7004341477D8637482E9A0D4D24A735804E003510C93B5588415EA97F771344DB506000B054C2059CD3DE43A419FB6A82F2F822" ma:contentTypeVersion="40" ma:contentTypeDescription="Opprett et nytt dokument." ma:contentTypeScope="" ma:versionID="e259478a0d694e3bd80159f09aae2d26">
  <xsd:schema xmlns:xsd="http://www.w3.org/2001/XMLSchema" xmlns:xs="http://www.w3.org/2001/XMLSchema" xmlns:p="http://schemas.microsoft.com/office/2006/metadata/properties" xmlns:ns2="1fcd92dd-7d74-4918-8c11-98baf3d8368d" targetNamespace="http://schemas.microsoft.com/office/2006/metadata/properties" ma:root="true" ma:fieldsID="02cf739a6a016eadf75cbbc57ccd7b0c" ns2:_="">
    <xsd:import namespace="1fcd92dd-7d74-4918-8c11-98baf3d8368d"/>
    <xsd:element name="properties">
      <xsd:complexType>
        <xsd:sequence>
          <xsd:element name="documentManagement">
            <xsd:complexType>
              <xsd:all>
                <xsd:element ref="ns2:NHO_DocumentStatus"/>
                <xsd:element ref="ns2:NHO_DocumentProperty"/>
                <xsd:element ref="ns2:NHO_DocumentDate" minOccurs="0"/>
                <xsd:element ref="ns2:NHO_DocumentArchiveDate" minOccurs="0"/>
                <xsd:element ref="ns2:ARENA_DocumentReference" minOccurs="0"/>
                <xsd:element ref="ns2:ARENA_DocumentRecipient" minOccurs="0"/>
                <xsd:element ref="ns2:ARENA_DocumentSender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c33924c3673147c88830f2707c1978bc" minOccurs="0"/>
                <xsd:element ref="ns2:p8a47c7619634ae9930087b62d76e394" minOccurs="0"/>
                <xsd:element ref="ns2:_dlc_DocId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d92dd-7d74-4918-8c11-98baf3d8368d" elementFormDefault="qualified">
    <xsd:import namespace="http://schemas.microsoft.com/office/2006/documentManagement/types"/>
    <xsd:import namespace="http://schemas.microsoft.com/office/infopath/2007/PartnerControls"/>
    <xsd:element name="NHO_DocumentStatus" ma:index="2" ma:displayName="Status" ma:default="Under behandling" ma:description="Status" ma:format="Dropdown" ma:internalName="NHO_DocumentStatus">
      <xsd:simpleType>
        <xsd:restriction base="dms:Choice">
          <xsd:enumeration value="Under behandling"/>
          <xsd:enumeration value="Til fordeling"/>
          <xsd:enumeration value="Arkivert"/>
        </xsd:restriction>
      </xsd:simpleType>
    </xsd:element>
    <xsd:element name="NHO_DocumentProperty" ma:index="3" ma:displayName="Inn/ut/internt" ma:default="Internt" ma:description="Inn/ut/internt" ma:format="Dropdown" ma:internalName="NHO_DocumentProperty">
      <xsd:simpleType>
        <xsd:restriction base="dms:Choice">
          <xsd:enumeration value="Internt"/>
          <xsd:enumeration value="Ut"/>
          <xsd:enumeration value="Inn"/>
        </xsd:restriction>
      </xsd:simpleType>
    </xsd:element>
    <xsd:element name="NHO_DocumentDate" ma:index="4" nillable="true" ma:displayName="Dokumentdato" ma:description="Dokumentdato" ma:format="DateOnly" ma:internalName="NHO_DocumentDate" ma:readOnly="false">
      <xsd:simpleType>
        <xsd:restriction base="dms:DateTime"/>
      </xsd:simpleType>
    </xsd:element>
    <xsd:element name="NHO_DocumentArchiveDate" ma:index="5" nillable="true" ma:displayName="Arkivdato" ma:format="DateTime" ma:hidden="true" ma:internalName="NHO_DocumentArchiveDate">
      <xsd:simpleType>
        <xsd:restriction base="dms:DateTime"/>
      </xsd:simpleType>
    </xsd:element>
    <xsd:element name="ARENA_DocumentReference" ma:index="9" nillable="true" ma:displayName="Deres referanse" ma:description="Deres referanse" ma:internalName="ARENA_DocumentReference">
      <xsd:simpleType>
        <xsd:restriction base="dms:Text"/>
      </xsd:simpleType>
    </xsd:element>
    <xsd:element name="ARENA_DocumentRecipient" ma:index="10" nillable="true" ma:displayName="Mottaker" ma:description="Mottaker" ma:internalName="ARENA_DocumentRecipient">
      <xsd:simpleType>
        <xsd:restriction base="dms:Text"/>
      </xsd:simpleType>
    </xsd:element>
    <xsd:element name="ARENA_DocumentSender" ma:index="11" nillable="true" ma:displayName="Avsender" ma:description="Avsender" ma:internalName="ARENA_DocumentSender">
      <xsd:simpleType>
        <xsd:restriction base="dms:Text"/>
      </xsd:simpleType>
    </xsd:element>
    <xsd:element name="_dlc_DocIdUrl" ma:index="12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16295959-3423-4a34-816e-bfdd7cf52021}" ma:internalName="TaxCatchAll" ma:showField="CatchAllData" ma:web="597b9fc1-7a82-4146-b00d-c85ef93e9c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16295959-3423-4a34-816e-bfdd7cf52021}" ma:internalName="TaxCatchAllLabel" ma:readOnly="true" ma:showField="CatchAllDataLabel" ma:web="597b9fc1-7a82-4146-b00d-c85ef93e9c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33924c3673147c88830f2707c1978bc" ma:index="17" nillable="true" ma:taxonomy="true" ma:internalName="c33924c3673147c88830f2707c1978bc" ma:taxonomyFieldName="NhoMmdCaseWorker" ma:displayName="Saksbehandler" ma:default="" ma:fieldId="{c33924c3-6731-47c8-8830-f2707c1978bc}" ma:sspId="23ae1762-dfb7-4954-b585-25db1d1094a4" ma:termSetId="bbd35930-3809-4f28-8ebd-605c947425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a47c7619634ae9930087b62d76e394" ma:index="19" nillable="true" ma:taxonomy="true" ma:internalName="p8a47c7619634ae9930087b62d76e394" ma:taxonomyFieldName="NHO_OrganisationUnit" ma:displayName="Organisasjonsenhet" ma:fieldId="{98a47c76-1963-4ae9-9300-87b62d76e394}" ma:sspId="23ae1762-dfb7-4954-b585-25db1d1094a4" ma:termSetId="110110fd-e430-4d4e-8550-74127a1a53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2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TaxKeywordTaxHTField" ma:index="24" nillable="true" ma:taxonomy="true" ma:internalName="TaxKeywordTaxHTField" ma:taxonomyFieldName="TaxKeyword" ma:displayName="Organisasjonsnøkkelord" ma:fieldId="{23f27201-bee3-471e-b2e7-b64fd8b7ca38}" ma:taxonomyMulti="true" ma:sspId="23ae1762-dfb7-4954-b585-25db1d1094a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8324E1-1AA1-48FB-90A8-13FE219D78D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fcd92dd-7d74-4918-8c11-98baf3d8368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4E00E3-E3E3-49BC-A6EF-DB7E457429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cd92dd-7d74-4918-8c11-98baf3d83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FFF0F7-4EC9-461E-85B1-DF7ECC21E57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4A4E52B-21D5-4C2C-8219-99B4EFC108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2479</Words>
  <Application>Microsoft Office PowerPoint</Application>
  <PresentationFormat>Egendefinert</PresentationFormat>
  <Paragraphs>305</Paragraphs>
  <Slides>45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45</vt:i4>
      </vt:variant>
    </vt:vector>
  </HeadingPairs>
  <TitlesOfParts>
    <vt:vector size="50" baseType="lpstr">
      <vt:lpstr>Arial</vt:lpstr>
      <vt:lpstr>Calibri</vt:lpstr>
      <vt:lpstr>Segoe UI</vt:lpstr>
      <vt:lpstr>Segoe UI Semibold</vt:lpstr>
      <vt:lpstr>Office-tema</vt:lpstr>
      <vt:lpstr>Markedstall for byggenæringen November 2018</vt:lpstr>
      <vt:lpstr>Bygg og anleggsmarkedet</vt:lpstr>
      <vt:lpstr>6,8 % vekst i omsetning fra 2016 </vt:lpstr>
      <vt:lpstr>Omsetning 2017 og 2016</vt:lpstr>
      <vt:lpstr>Antall foretak</vt:lpstr>
      <vt:lpstr>Sysselsatte</vt:lpstr>
      <vt:lpstr>Leieprisene fortsetter opp i sentrum  </vt:lpstr>
      <vt:lpstr>Færre boliger, mer næringsareal </vt:lpstr>
      <vt:lpstr>Økt bygge- og anleggsaktivitet i 3. kvartal </vt:lpstr>
      <vt:lpstr>Slik blir markedsutsiktene framover </vt:lpstr>
      <vt:lpstr>All time high for byggevareindustrien </vt:lpstr>
      <vt:lpstr>14,1 % endring i antall igangsettingstillatelser til boliger fra september til oktober 2018 </vt:lpstr>
      <vt:lpstr>Utvikling i antall konkurser 2016 - dd. </vt:lpstr>
      <vt:lpstr>25 % nedgang for tunell</vt:lpstr>
      <vt:lpstr>Boligmarkedet</vt:lpstr>
      <vt:lpstr>OBOS-prisene falt 1,4 prosent i oktober</vt:lpstr>
      <vt:lpstr>Uendrete boligpriser og stor aktivitet i boligmarkedet </vt:lpstr>
      <vt:lpstr>Salget av nye boliger tar seg opp </vt:lpstr>
      <vt:lpstr>Generell økonomi</vt:lpstr>
      <vt:lpstr>Fleire konkursar </vt:lpstr>
      <vt:lpstr>Mange konkurser, men bedre enn fryktet</vt:lpstr>
      <vt:lpstr>KPI opp 3,1 prosent siste tolv måneder </vt:lpstr>
      <vt:lpstr>Tørke dempet veksten i fastlandsøkonomien </vt:lpstr>
      <vt:lpstr>Nyetablering av aksjeselskap forbi toppen </vt:lpstr>
      <vt:lpstr>Framleis svak folkevekst </vt:lpstr>
      <vt:lpstr>Fortsatt lave renter </vt:lpstr>
      <vt:lpstr>Høyere investeringsanslag for 2019 </vt:lpstr>
      <vt:lpstr>39,0 % av etablererne i personlig eide foretak er kvinner</vt:lpstr>
      <vt:lpstr>Sterkere innenlandsk gjeldsvekst </vt:lpstr>
      <vt:lpstr>Arbeidsmarkedet</vt:lpstr>
      <vt:lpstr>Svært lav ledighet i BA i september</vt:lpstr>
      <vt:lpstr>Venter lavere ledighet de neste to årene </vt:lpstr>
      <vt:lpstr>Arbeidsledighet Oktober NAV</vt:lpstr>
      <vt:lpstr>Det blir fortsatt flere jobber </vt:lpstr>
      <vt:lpstr>Stabil arbeidsløyse </vt:lpstr>
      <vt:lpstr>Resultatvarsler</vt:lpstr>
      <vt:lpstr>NRC Group viser fortsatt sterk vekst og blir størst i Norden </vt:lpstr>
      <vt:lpstr>JM solgte flere boliger enn ventet </vt:lpstr>
      <vt:lpstr>AF Gruppen – resultat 3. kv</vt:lpstr>
      <vt:lpstr>Peabs kvartalsrapport juli - september 2018 </vt:lpstr>
      <vt:lpstr>BetonmastHæhre 3. kvartal 2018 </vt:lpstr>
      <vt:lpstr>Resultat 3.kv Veidekke</vt:lpstr>
      <vt:lpstr>Selvaag Bolig økte resultatet </vt:lpstr>
      <vt:lpstr>Solon Eiendom</vt:lpstr>
      <vt:lpstr>Resultat Bravida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Markedstall for byggenæringen Februar 2018</dc:title>
  <dc:creator/>
  <cp:lastModifiedBy>Jomar Talsnes Heggdal</cp:lastModifiedBy>
  <cp:revision>36</cp:revision>
  <dcterms:modified xsi:type="dcterms:W3CDTF">2018-12-03T10:17:07Z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0x0101002703D2AF657F4CC69F3B5766777647D7004341477D8637482E9A0D4D24A735804E003510C93B5588415EA97F771344DB506000B054C2059CD3DE43A419FB6A82F2F822</vt:lpwstr>
  </property>
  <property fmtid="{D5CDD505-2E9C-101B-9397-08002B2CF9AE}" pid="3" name="TaxKeyword">
    <vt:lpwstr/>
  </property>
  <property fmtid="{D5CDD505-2E9C-101B-9397-08002B2CF9AE}" pid="4" name="NhoMmdCaseWorker">
    <vt:lpwstr>225;#Erik Lundeby|16e29d7e-444a-479a-8476-b41f8d12af06</vt:lpwstr>
  </property>
  <property fmtid="{D5CDD505-2E9C-101B-9397-08002B2CF9AE}" pid="5" name="NHO_OrganisationUnit">
    <vt:lpwstr>1252;#Område Kommunikasjon og Region|b0d9c1f9-5ad6-4db3-8008-1c5534f76e32</vt:lpwstr>
  </property>
  <property fmtid="{D5CDD505-2E9C-101B-9397-08002B2CF9AE}" pid="6" name="_dlc_DocIdItemGuid">
    <vt:lpwstr>fd2d2d47-7cc6-4239-a594-a7720396f1f9</vt:lpwstr>
  </property>
</Properties>
</file>