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3"/>
  </p:notesMasterIdLst>
  <p:sldIdLst>
    <p:sldId id="257" r:id="rId6"/>
    <p:sldId id="330" r:id="rId7"/>
    <p:sldId id="667" r:id="rId8"/>
    <p:sldId id="683" r:id="rId9"/>
    <p:sldId id="668" r:id="rId10"/>
    <p:sldId id="682" r:id="rId11"/>
    <p:sldId id="331" r:id="rId12"/>
    <p:sldId id="665" r:id="rId13"/>
    <p:sldId id="666" r:id="rId14"/>
    <p:sldId id="669" r:id="rId15"/>
    <p:sldId id="670" r:id="rId16"/>
    <p:sldId id="323" r:id="rId17"/>
    <p:sldId id="663" r:id="rId18"/>
    <p:sldId id="664" r:id="rId19"/>
    <p:sldId id="672" r:id="rId20"/>
    <p:sldId id="673" r:id="rId21"/>
    <p:sldId id="674" r:id="rId22"/>
    <p:sldId id="675" r:id="rId23"/>
    <p:sldId id="676" r:id="rId24"/>
    <p:sldId id="677" r:id="rId25"/>
    <p:sldId id="678" r:id="rId26"/>
    <p:sldId id="681" r:id="rId27"/>
    <p:sldId id="332" r:id="rId28"/>
    <p:sldId id="661" r:id="rId29"/>
    <p:sldId id="679" r:id="rId30"/>
    <p:sldId id="575" r:id="rId31"/>
    <p:sldId id="660" r:id="rId32"/>
  </p:sldIdLst>
  <p:sldSz cx="9144000" cy="5145088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FAF"/>
    <a:srgbClr val="0057A4"/>
    <a:srgbClr val="00A2DB"/>
    <a:srgbClr val="F26531"/>
    <a:srgbClr val="5DC4B9"/>
    <a:srgbClr val="32549F"/>
    <a:srgbClr val="D25F2A"/>
    <a:srgbClr val="539ECC"/>
    <a:srgbClr val="A2DDD1"/>
    <a:srgbClr val="008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E3AE7-B855-44E5-9D32-698B440345F1}" v="49" dt="2019-06-28T08:30:12.534"/>
    <p1510:client id="{941CFFFE-0953-4EF3-9675-D3DC43473E74}" v="8" dt="2019-06-27T10:09:49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58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Talsnes Heggdal" userId="e1b480b8-c47c-4dae-9e48-963eb747fdef" providerId="ADAL" clId="{3844A23F-0934-4329-B611-424585C1AFD0}"/>
    <pc:docChg chg="modSld">
      <pc:chgData name="Jomar Talsnes Heggdal" userId="e1b480b8-c47c-4dae-9e48-963eb747fdef" providerId="ADAL" clId="{3844A23F-0934-4329-B611-424585C1AFD0}" dt="2019-06-07T06:57:13.258" v="14" actId="20577"/>
      <pc:docMkLst>
        <pc:docMk/>
      </pc:docMkLst>
      <pc:sldChg chg="addSp modSp">
        <pc:chgData name="Jomar Talsnes Heggdal" userId="e1b480b8-c47c-4dae-9e48-963eb747fdef" providerId="ADAL" clId="{3844A23F-0934-4329-B611-424585C1AFD0}" dt="2019-06-07T06:57:13.258" v="14" actId="20577"/>
        <pc:sldMkLst>
          <pc:docMk/>
          <pc:sldMk cId="3448412726" sldId="672"/>
        </pc:sldMkLst>
        <pc:spChg chg="mod">
          <ac:chgData name="Jomar Talsnes Heggdal" userId="e1b480b8-c47c-4dae-9e48-963eb747fdef" providerId="ADAL" clId="{3844A23F-0934-4329-B611-424585C1AFD0}" dt="2019-06-07T06:56:40.270" v="2" actId="20577"/>
          <ac:spMkLst>
            <pc:docMk/>
            <pc:sldMk cId="3448412726" sldId="672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3844A23F-0934-4329-B611-424585C1AFD0}" dt="2019-06-07T06:56:50.278" v="4" actId="20577"/>
          <ac:spMkLst>
            <pc:docMk/>
            <pc:sldMk cId="3448412726" sldId="672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3844A23F-0934-4329-B611-424585C1AFD0}" dt="2019-06-07T06:56:23.873" v="0"/>
          <ac:spMkLst>
            <pc:docMk/>
            <pc:sldMk cId="3448412726" sldId="672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3844A23F-0934-4329-B611-424585C1AFD0}" dt="2019-06-07T06:57:13.258" v="14" actId="20577"/>
          <ac:spMkLst>
            <pc:docMk/>
            <pc:sldMk cId="3448412726" sldId="672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3844A23F-0934-4329-B611-424585C1AFD0}" dt="2019-06-07T06:56:54.527" v="5"/>
          <ac:picMkLst>
            <pc:docMk/>
            <pc:sldMk cId="3448412726" sldId="672"/>
            <ac:picMk id="8" creationId="{5B34CB6A-A4CD-4E2C-B366-BECA6DECAB9B}"/>
          </ac:picMkLst>
        </pc:picChg>
      </pc:sldChg>
    </pc:docChg>
  </pc:docChgLst>
  <pc:docChgLst>
    <pc:chgData name="Jomar Talsnes Heggdal" userId="e1b480b8-c47c-4dae-9e48-963eb747fdef" providerId="ADAL" clId="{EBDE1979-05E9-46CE-81E1-0E1ACC759982}"/>
    <pc:docChg chg="custSel addSld modSld">
      <pc:chgData name="Jomar Talsnes Heggdal" userId="e1b480b8-c47c-4dae-9e48-963eb747fdef" providerId="ADAL" clId="{EBDE1979-05E9-46CE-81E1-0E1ACC759982}" dt="2019-06-06T13:13:31.376" v="20" actId="20577"/>
      <pc:docMkLst>
        <pc:docMk/>
      </pc:docMkLst>
      <pc:sldChg chg="addSp modSp">
        <pc:chgData name="Jomar Talsnes Heggdal" userId="e1b480b8-c47c-4dae-9e48-963eb747fdef" providerId="ADAL" clId="{EBDE1979-05E9-46CE-81E1-0E1ACC759982}" dt="2019-06-06T13:13:31.376" v="20" actId="20577"/>
        <pc:sldMkLst>
          <pc:docMk/>
          <pc:sldMk cId="1464026168" sldId="664"/>
        </pc:sldMkLst>
        <pc:spChg chg="mod">
          <ac:chgData name="Jomar Talsnes Heggdal" userId="e1b480b8-c47c-4dae-9e48-963eb747fdef" providerId="ADAL" clId="{EBDE1979-05E9-46CE-81E1-0E1ACC759982}" dt="2019-06-06T13:13:19.038" v="9" actId="113"/>
          <ac:spMkLst>
            <pc:docMk/>
            <pc:sldMk cId="1464026168" sldId="664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EBDE1979-05E9-46CE-81E1-0E1ACC759982}" dt="2019-06-06T13:13:31.376" v="20" actId="20577"/>
          <ac:spMkLst>
            <pc:docMk/>
            <pc:sldMk cId="1464026168" sldId="664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EBDE1979-05E9-46CE-81E1-0E1ACC759982}" dt="2019-06-06T13:12:39.315" v="1" actId="27636"/>
          <ac:spMkLst>
            <pc:docMk/>
            <pc:sldMk cId="1464026168" sldId="664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EBDE1979-05E9-46CE-81E1-0E1ACC759982}" dt="2019-06-06T13:13:23.208" v="18" actId="20577"/>
          <ac:spMkLst>
            <pc:docMk/>
            <pc:sldMk cId="1464026168" sldId="664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EBDE1979-05E9-46CE-81E1-0E1ACC759982}" dt="2019-06-06T13:12:54.802" v="5"/>
          <ac:picMkLst>
            <pc:docMk/>
            <pc:sldMk cId="1464026168" sldId="664"/>
            <ac:picMk id="8" creationId="{B5C33747-42E2-4D5F-9BCB-18F2CE854C3E}"/>
          </ac:picMkLst>
        </pc:picChg>
      </pc:sldChg>
      <pc:sldChg chg="add">
        <pc:chgData name="Jomar Talsnes Heggdal" userId="e1b480b8-c47c-4dae-9e48-963eb747fdef" providerId="ADAL" clId="{EBDE1979-05E9-46CE-81E1-0E1ACC759982}" dt="2019-06-06T13:12:41.854" v="2"/>
        <pc:sldMkLst>
          <pc:docMk/>
          <pc:sldMk cId="3448412726" sldId="672"/>
        </pc:sldMkLst>
      </pc:sldChg>
      <pc:sldChg chg="add">
        <pc:chgData name="Jomar Talsnes Heggdal" userId="e1b480b8-c47c-4dae-9e48-963eb747fdef" providerId="ADAL" clId="{EBDE1979-05E9-46CE-81E1-0E1ACC759982}" dt="2019-06-06T13:12:42.041" v="3"/>
        <pc:sldMkLst>
          <pc:docMk/>
          <pc:sldMk cId="2966595812" sldId="673"/>
        </pc:sldMkLst>
      </pc:sldChg>
      <pc:sldChg chg="add">
        <pc:chgData name="Jomar Talsnes Heggdal" userId="e1b480b8-c47c-4dae-9e48-963eb747fdef" providerId="ADAL" clId="{EBDE1979-05E9-46CE-81E1-0E1ACC759982}" dt="2019-06-06T13:12:42.204" v="4"/>
        <pc:sldMkLst>
          <pc:docMk/>
          <pc:sldMk cId="425202899" sldId="674"/>
        </pc:sldMkLst>
      </pc:sldChg>
    </pc:docChg>
  </pc:docChgLst>
  <pc:docChgLst>
    <pc:chgData name="Jomar Talsnes Heggdal" userId="e1b480b8-c47c-4dae-9e48-963eb747fdef" providerId="ADAL" clId="{1D21163B-B0C7-4406-9AB2-527706A0811C}"/>
    <pc:docChg chg="modSld">
      <pc:chgData name="Jomar Talsnes Heggdal" userId="e1b480b8-c47c-4dae-9e48-963eb747fdef" providerId="ADAL" clId="{1D21163B-B0C7-4406-9AB2-527706A0811C}" dt="2019-06-25T06:47:10.999" v="18" actId="20577"/>
      <pc:docMkLst>
        <pc:docMk/>
      </pc:docMkLst>
      <pc:sldChg chg="addSp modSp">
        <pc:chgData name="Jomar Talsnes Heggdal" userId="e1b480b8-c47c-4dae-9e48-963eb747fdef" providerId="ADAL" clId="{1D21163B-B0C7-4406-9AB2-527706A0811C}" dt="2019-06-25T06:47:10.999" v="18" actId="20577"/>
        <pc:sldMkLst>
          <pc:docMk/>
          <pc:sldMk cId="3581075732" sldId="677"/>
        </pc:sldMkLst>
        <pc:spChg chg="mod">
          <ac:chgData name="Jomar Talsnes Heggdal" userId="e1b480b8-c47c-4dae-9e48-963eb747fdef" providerId="ADAL" clId="{1D21163B-B0C7-4406-9AB2-527706A0811C}" dt="2019-06-25T06:46:55.485" v="2" actId="20577"/>
          <ac:spMkLst>
            <pc:docMk/>
            <pc:sldMk cId="3581075732" sldId="677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1D21163B-B0C7-4406-9AB2-527706A0811C}" dt="2019-06-25T06:46:59.887" v="4" actId="20577"/>
          <ac:spMkLst>
            <pc:docMk/>
            <pc:sldMk cId="3581075732" sldId="677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1D21163B-B0C7-4406-9AB2-527706A0811C}" dt="2019-06-25T06:46:42.360" v="0"/>
          <ac:spMkLst>
            <pc:docMk/>
            <pc:sldMk cId="3581075732" sldId="677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1D21163B-B0C7-4406-9AB2-527706A0811C}" dt="2019-06-25T06:47:10.999" v="18" actId="20577"/>
          <ac:spMkLst>
            <pc:docMk/>
            <pc:sldMk cId="3581075732" sldId="677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1D21163B-B0C7-4406-9AB2-527706A0811C}" dt="2019-06-25T06:47:04.397" v="5"/>
          <ac:picMkLst>
            <pc:docMk/>
            <pc:sldMk cId="3581075732" sldId="677"/>
            <ac:picMk id="8" creationId="{59C41161-946B-42CA-80D2-8E644F61325B}"/>
          </ac:picMkLst>
        </pc:picChg>
      </pc:sldChg>
    </pc:docChg>
  </pc:docChgLst>
  <pc:docChgLst>
    <pc:chgData name="Jomar Talsnes Heggdal" userId="e1b480b8-c47c-4dae-9e48-963eb747fdef" providerId="ADAL" clId="{1CA5A6C8-A038-4772-8627-BF30E0CC5B58}"/>
    <pc:docChg chg="undo custSel modSld">
      <pc:chgData name="Jomar Talsnes Heggdal" userId="e1b480b8-c47c-4dae-9e48-963eb747fdef" providerId="ADAL" clId="{1CA5A6C8-A038-4772-8627-BF30E0CC5B58}" dt="2019-06-12T07:00:16.854" v="160"/>
      <pc:docMkLst>
        <pc:docMk/>
      </pc:docMkLst>
      <pc:sldChg chg="addSp modSp">
        <pc:chgData name="Jomar Talsnes Heggdal" userId="e1b480b8-c47c-4dae-9e48-963eb747fdef" providerId="ADAL" clId="{1CA5A6C8-A038-4772-8627-BF30E0CC5B58}" dt="2019-06-12T06:55:10.948" v="144" actId="1076"/>
        <pc:sldMkLst>
          <pc:docMk/>
          <pc:sldMk cId="1602614913" sldId="661"/>
        </pc:sldMkLst>
        <pc:spChg chg="mod">
          <ac:chgData name="Jomar Talsnes Heggdal" userId="e1b480b8-c47c-4dae-9e48-963eb747fdef" providerId="ADAL" clId="{1CA5A6C8-A038-4772-8627-BF30E0CC5B58}" dt="2019-06-12T06:54:48.894" v="131" actId="20577"/>
          <ac:spMkLst>
            <pc:docMk/>
            <pc:sldMk cId="1602614913" sldId="661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1CA5A6C8-A038-4772-8627-BF30E0CC5B58}" dt="2019-06-12T06:53:15.945" v="40" actId="20577"/>
          <ac:spMkLst>
            <pc:docMk/>
            <pc:sldMk cId="1602614913" sldId="661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1CA5A6C8-A038-4772-8627-BF30E0CC5B58}" dt="2019-06-12T06:53:14.875" v="39" actId="20577"/>
          <ac:spMkLst>
            <pc:docMk/>
            <pc:sldMk cId="1602614913" sldId="661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1CA5A6C8-A038-4772-8627-BF30E0CC5B58}" dt="2019-06-12T06:54:53.962" v="140" actId="20577"/>
          <ac:spMkLst>
            <pc:docMk/>
            <pc:sldMk cId="1602614913" sldId="661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1CA5A6C8-A038-4772-8627-BF30E0CC5B58}" dt="2019-06-12T06:55:10.948" v="144" actId="1076"/>
          <ac:picMkLst>
            <pc:docMk/>
            <pc:sldMk cId="1602614913" sldId="661"/>
            <ac:picMk id="6" creationId="{3E9B970D-9B06-4EEA-8E40-D6F0E0FD96C6}"/>
          </ac:picMkLst>
        </pc:picChg>
      </pc:sldChg>
      <pc:sldChg chg="modSp">
        <pc:chgData name="Jomar Talsnes Heggdal" userId="e1b480b8-c47c-4dae-9e48-963eb747fdef" providerId="ADAL" clId="{1CA5A6C8-A038-4772-8627-BF30E0CC5B58}" dt="2019-06-12T06:59:43.898" v="145"/>
        <pc:sldMkLst>
          <pc:docMk/>
          <pc:sldMk cId="1909913283" sldId="667"/>
        </pc:sldMkLst>
        <pc:spChg chg="mod">
          <ac:chgData name="Jomar Talsnes Heggdal" userId="e1b480b8-c47c-4dae-9e48-963eb747fdef" providerId="ADAL" clId="{1CA5A6C8-A038-4772-8627-BF30E0CC5B58}" dt="2019-06-12T06:59:43.898" v="145"/>
          <ac:spMkLst>
            <pc:docMk/>
            <pc:sldMk cId="1909913283" sldId="667"/>
            <ac:spMk id="5" creationId="{A9B7D26F-5A78-4D00-B5A5-E2E862B084EE}"/>
          </ac:spMkLst>
        </pc:spChg>
      </pc:sldChg>
      <pc:sldChg chg="addSp modSp">
        <pc:chgData name="Jomar Talsnes Heggdal" userId="e1b480b8-c47c-4dae-9e48-963eb747fdef" providerId="ADAL" clId="{1CA5A6C8-A038-4772-8627-BF30E0CC5B58}" dt="2019-06-12T07:00:16.854" v="160"/>
        <pc:sldMkLst>
          <pc:docMk/>
          <pc:sldMk cId="2966595812" sldId="673"/>
        </pc:sldMkLst>
        <pc:spChg chg="mod">
          <ac:chgData name="Jomar Talsnes Heggdal" userId="e1b480b8-c47c-4dae-9e48-963eb747fdef" providerId="ADAL" clId="{1CA5A6C8-A038-4772-8627-BF30E0CC5B58}" dt="2019-06-12T07:00:03.650" v="148" actId="20577"/>
          <ac:spMkLst>
            <pc:docMk/>
            <pc:sldMk cId="2966595812" sldId="673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1CA5A6C8-A038-4772-8627-BF30E0CC5B58}" dt="2019-06-12T07:00:13.705" v="159" actId="20577"/>
          <ac:spMkLst>
            <pc:docMk/>
            <pc:sldMk cId="2966595812" sldId="673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1CA5A6C8-A038-4772-8627-BF30E0CC5B58}" dt="2019-06-12T06:59:49.166" v="146"/>
          <ac:spMkLst>
            <pc:docMk/>
            <pc:sldMk cId="2966595812" sldId="673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1CA5A6C8-A038-4772-8627-BF30E0CC5B58}" dt="2019-06-12T07:00:07.409" v="157" actId="20577"/>
          <ac:spMkLst>
            <pc:docMk/>
            <pc:sldMk cId="2966595812" sldId="673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1CA5A6C8-A038-4772-8627-BF30E0CC5B58}" dt="2019-06-12T07:00:16.854" v="160"/>
          <ac:picMkLst>
            <pc:docMk/>
            <pc:sldMk cId="2966595812" sldId="673"/>
            <ac:picMk id="8" creationId="{2B708529-B3A3-4A5E-97BC-10081DCBF82D}"/>
          </ac:picMkLst>
        </pc:picChg>
      </pc:sldChg>
    </pc:docChg>
  </pc:docChgLst>
  <pc:docChgLst>
    <pc:chgData name="Jomar Talsnes Heggdal" userId="e1b480b8-c47c-4dae-9e48-963eb747fdef" providerId="ADAL" clId="{038E3AE7-B855-44E5-9D32-698B440345F1}"/>
    <pc:docChg chg="delSld modSld sldOrd">
      <pc:chgData name="Jomar Talsnes Heggdal" userId="e1b480b8-c47c-4dae-9e48-963eb747fdef" providerId="ADAL" clId="{038E3AE7-B855-44E5-9D32-698B440345F1}" dt="2019-06-28T08:30:17.589" v="115" actId="2696"/>
      <pc:docMkLst>
        <pc:docMk/>
      </pc:docMkLst>
      <pc:sldChg chg="del">
        <pc:chgData name="Jomar Talsnes Heggdal" userId="e1b480b8-c47c-4dae-9e48-963eb747fdef" providerId="ADAL" clId="{038E3AE7-B855-44E5-9D32-698B440345F1}" dt="2019-06-28T08:30:17.589" v="115" actId="2696"/>
        <pc:sldMkLst>
          <pc:docMk/>
          <pc:sldMk cId="34767395" sldId="662"/>
        </pc:sldMkLst>
      </pc:sldChg>
      <pc:sldChg chg="addSp delSp modSp mod ord">
        <pc:chgData name="Jomar Talsnes Heggdal" userId="e1b480b8-c47c-4dae-9e48-963eb747fdef" providerId="ADAL" clId="{038E3AE7-B855-44E5-9D32-698B440345F1}" dt="2019-06-28T08:30:12.534" v="114"/>
        <pc:sldMkLst>
          <pc:docMk/>
          <pc:sldMk cId="2242336688" sldId="679"/>
        </pc:sldMkLst>
        <pc:spChg chg="del">
          <ac:chgData name="Jomar Talsnes Heggdal" userId="e1b480b8-c47c-4dae-9e48-963eb747fdef" providerId="ADAL" clId="{038E3AE7-B855-44E5-9D32-698B440345F1}" dt="2019-06-28T08:28:59.006" v="76"/>
          <ac:spMkLst>
            <pc:docMk/>
            <pc:sldMk cId="2242336688" sldId="679"/>
            <ac:spMk id="2" creationId="{059E3281-174D-4EC8-B329-0EFBAF9BCADC}"/>
          </ac:spMkLst>
        </pc:spChg>
        <pc:spChg chg="del">
          <ac:chgData name="Jomar Talsnes Heggdal" userId="e1b480b8-c47c-4dae-9e48-963eb747fdef" providerId="ADAL" clId="{038E3AE7-B855-44E5-9D32-698B440345F1}" dt="2019-06-28T08:29:30.563" v="101"/>
          <ac:spMkLst>
            <pc:docMk/>
            <pc:sldMk cId="2242336688" sldId="679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038E3AE7-B855-44E5-9D32-698B440345F1}" dt="2019-06-28T08:28:57.145" v="74" actId="20577"/>
          <ac:spMkLst>
            <pc:docMk/>
            <pc:sldMk cId="2242336688" sldId="679"/>
            <ac:spMk id="5" creationId="{A9B7D26F-5A78-4D00-B5A5-E2E862B084EE}"/>
          </ac:spMkLst>
        </pc:spChg>
        <pc:graphicFrameChg chg="add mod">
          <ac:chgData name="Jomar Talsnes Heggdal" userId="e1b480b8-c47c-4dae-9e48-963eb747fdef" providerId="ADAL" clId="{038E3AE7-B855-44E5-9D32-698B440345F1}" dt="2019-06-28T08:29:14.784" v="99" actId="20577"/>
          <ac:graphicFrameMkLst>
            <pc:docMk/>
            <pc:sldMk cId="2242336688" sldId="679"/>
            <ac:graphicFrameMk id="8" creationId="{09CE0841-EDF1-4883-8616-E87C1929B57E}"/>
          </ac:graphicFrameMkLst>
        </pc:graphicFrameChg>
        <pc:graphicFrameChg chg="add mod">
          <ac:chgData name="Jomar Talsnes Heggdal" userId="e1b480b8-c47c-4dae-9e48-963eb747fdef" providerId="ADAL" clId="{038E3AE7-B855-44E5-9D32-698B440345F1}" dt="2019-06-28T08:30:12.534" v="114"/>
          <ac:graphicFrameMkLst>
            <pc:docMk/>
            <pc:sldMk cId="2242336688" sldId="679"/>
            <ac:graphicFrameMk id="10" creationId="{7F42DCB9-9917-41FC-8F13-D3D6140E9EA1}"/>
          </ac:graphicFrameMkLst>
        </pc:graphicFrameChg>
      </pc:sldChg>
      <pc:sldChg chg="addSp modSp ord">
        <pc:chgData name="Jomar Talsnes Heggdal" userId="e1b480b8-c47c-4dae-9e48-963eb747fdef" providerId="ADAL" clId="{038E3AE7-B855-44E5-9D32-698B440345F1}" dt="2019-06-28T08:25:30.202" v="16" actId="20577"/>
        <pc:sldMkLst>
          <pc:docMk/>
          <pc:sldMk cId="2964841711" sldId="681"/>
        </pc:sldMkLst>
        <pc:spChg chg="mod">
          <ac:chgData name="Jomar Talsnes Heggdal" userId="e1b480b8-c47c-4dae-9e48-963eb747fdef" providerId="ADAL" clId="{038E3AE7-B855-44E5-9D32-698B440345F1}" dt="2019-06-28T08:25:13.967" v="2"/>
          <ac:spMkLst>
            <pc:docMk/>
            <pc:sldMk cId="2964841711" sldId="681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038E3AE7-B855-44E5-9D32-698B440345F1}" dt="2019-06-28T08:25:18.108" v="4" actId="20577"/>
          <ac:spMkLst>
            <pc:docMk/>
            <pc:sldMk cId="2964841711" sldId="681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038E3AE7-B855-44E5-9D32-698B440345F1}" dt="2019-06-28T08:25:10.708" v="1"/>
          <ac:spMkLst>
            <pc:docMk/>
            <pc:sldMk cId="2964841711" sldId="681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038E3AE7-B855-44E5-9D32-698B440345F1}" dt="2019-06-28T08:25:30.202" v="16" actId="20577"/>
          <ac:spMkLst>
            <pc:docMk/>
            <pc:sldMk cId="2964841711" sldId="681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038E3AE7-B855-44E5-9D32-698B440345F1}" dt="2019-06-28T08:25:22.447" v="5"/>
          <ac:picMkLst>
            <pc:docMk/>
            <pc:sldMk cId="2964841711" sldId="681"/>
            <ac:picMk id="8" creationId="{4C4F04D8-E03A-4A31-BBE5-1AB5764039C5}"/>
          </ac:picMkLst>
        </pc:picChg>
      </pc:sldChg>
    </pc:docChg>
  </pc:docChgLst>
  <pc:docChgLst>
    <pc:chgData name="Jomar Talsnes Heggdal" userId="e1b480b8-c47c-4dae-9e48-963eb747fdef" providerId="ADAL" clId="{9BD4FF8E-E80E-46E4-AEE5-011D06E5EAAF}"/>
    <pc:docChg chg="undo custSel addSld modSld">
      <pc:chgData name="Jomar Talsnes Heggdal" userId="e1b480b8-c47c-4dae-9e48-963eb747fdef" providerId="ADAL" clId="{9BD4FF8E-E80E-46E4-AEE5-011D06E5EAAF}" dt="2019-06-05T10:02:01.620" v="81" actId="1076"/>
      <pc:docMkLst>
        <pc:docMk/>
      </pc:docMkLst>
      <pc:sldChg chg="addSp modSp">
        <pc:chgData name="Jomar Talsnes Heggdal" userId="e1b480b8-c47c-4dae-9e48-963eb747fdef" providerId="ADAL" clId="{9BD4FF8E-E80E-46E4-AEE5-011D06E5EAAF}" dt="2019-06-05T08:35:07.419" v="48" actId="1076"/>
        <pc:sldMkLst>
          <pc:docMk/>
          <pc:sldMk cId="1146143251" sldId="663"/>
        </pc:sldMkLst>
        <pc:spChg chg="mod">
          <ac:chgData name="Jomar Talsnes Heggdal" userId="e1b480b8-c47c-4dae-9e48-963eb747fdef" providerId="ADAL" clId="{9BD4FF8E-E80E-46E4-AEE5-011D06E5EAAF}" dt="2019-06-05T08:34:41.832" v="33" actId="20577"/>
          <ac:spMkLst>
            <pc:docMk/>
            <pc:sldMk cId="1146143251" sldId="663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9BD4FF8E-E80E-46E4-AEE5-011D06E5EAAF}" dt="2019-06-05T08:34:53.286" v="46" actId="20577"/>
          <ac:spMkLst>
            <pc:docMk/>
            <pc:sldMk cId="1146143251" sldId="663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9BD4FF8E-E80E-46E4-AEE5-011D06E5EAAF}" dt="2019-06-05T08:34:35.097" v="31"/>
          <ac:spMkLst>
            <pc:docMk/>
            <pc:sldMk cId="1146143251" sldId="663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9BD4FF8E-E80E-46E4-AEE5-011D06E5EAAF}" dt="2019-06-05T08:34:47.389" v="44" actId="20577"/>
          <ac:spMkLst>
            <pc:docMk/>
            <pc:sldMk cId="1146143251" sldId="663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9BD4FF8E-E80E-46E4-AEE5-011D06E5EAAF}" dt="2019-06-05T08:35:07.419" v="48" actId="1076"/>
          <ac:picMkLst>
            <pc:docMk/>
            <pc:sldMk cId="1146143251" sldId="663"/>
            <ac:picMk id="6" creationId="{95EC5E36-3A01-4D12-A9C6-6A060CA3ECFC}"/>
          </ac:picMkLst>
        </pc:picChg>
      </pc:sldChg>
      <pc:sldChg chg="addSp delSp modSp">
        <pc:chgData name="Jomar Talsnes Heggdal" userId="e1b480b8-c47c-4dae-9e48-963eb747fdef" providerId="ADAL" clId="{9BD4FF8E-E80E-46E4-AEE5-011D06E5EAAF}" dt="2019-06-03T13:47:08.380" v="30" actId="1076"/>
        <pc:sldMkLst>
          <pc:docMk/>
          <pc:sldMk cId="3365994738" sldId="665"/>
        </pc:sldMkLst>
        <pc:spChg chg="mod">
          <ac:chgData name="Jomar Talsnes Heggdal" userId="e1b480b8-c47c-4dae-9e48-963eb747fdef" providerId="ADAL" clId="{9BD4FF8E-E80E-46E4-AEE5-011D06E5EAAF}" dt="2019-06-03T13:46:16.795" v="13" actId="27636"/>
          <ac:spMkLst>
            <pc:docMk/>
            <pc:sldMk cId="3365994738" sldId="665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9BD4FF8E-E80E-46E4-AEE5-011D06E5EAAF}" dt="2019-06-03T13:46:26.916" v="15" actId="20577"/>
          <ac:spMkLst>
            <pc:docMk/>
            <pc:sldMk cId="3365994738" sldId="665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9BD4FF8E-E80E-46E4-AEE5-011D06E5EAAF}" dt="2019-06-03T13:45:58.877" v="0"/>
          <ac:spMkLst>
            <pc:docMk/>
            <pc:sldMk cId="3365994738" sldId="665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9BD4FF8E-E80E-46E4-AEE5-011D06E5EAAF}" dt="2019-06-03T13:46:31.271" v="24" actId="20577"/>
          <ac:spMkLst>
            <pc:docMk/>
            <pc:sldMk cId="3365994738" sldId="665"/>
            <ac:spMk id="12" creationId="{C367EF56-E8DC-4BE2-AC1D-D01D333BA970}"/>
          </ac:spMkLst>
        </pc:spChg>
        <pc:picChg chg="add del mod">
          <ac:chgData name="Jomar Talsnes Heggdal" userId="e1b480b8-c47c-4dae-9e48-963eb747fdef" providerId="ADAL" clId="{9BD4FF8E-E80E-46E4-AEE5-011D06E5EAAF}" dt="2019-06-03T13:46:55.292" v="28"/>
          <ac:picMkLst>
            <pc:docMk/>
            <pc:sldMk cId="3365994738" sldId="665"/>
            <ac:picMk id="6" creationId="{CD1BE503-F462-4FF7-B916-B6282E6F60B1}"/>
          </ac:picMkLst>
        </pc:picChg>
        <pc:picChg chg="add mod">
          <ac:chgData name="Jomar Talsnes Heggdal" userId="e1b480b8-c47c-4dae-9e48-963eb747fdef" providerId="ADAL" clId="{9BD4FF8E-E80E-46E4-AEE5-011D06E5EAAF}" dt="2019-06-03T13:47:08.380" v="30" actId="1076"/>
          <ac:picMkLst>
            <pc:docMk/>
            <pc:sldMk cId="3365994738" sldId="665"/>
            <ac:picMk id="7" creationId="{58C864D7-2001-48D5-AEFF-F5546D1D36E1}"/>
          </ac:picMkLst>
        </pc:picChg>
      </pc:sldChg>
      <pc:sldChg chg="addSp modSp">
        <pc:chgData name="Jomar Talsnes Heggdal" userId="e1b480b8-c47c-4dae-9e48-963eb747fdef" providerId="ADAL" clId="{9BD4FF8E-E80E-46E4-AEE5-011D06E5EAAF}" dt="2019-06-05T10:02:01.620" v="81" actId="1076"/>
        <pc:sldMkLst>
          <pc:docMk/>
          <pc:sldMk cId="3272492067" sldId="666"/>
        </pc:sldMkLst>
        <pc:spChg chg="mod">
          <ac:chgData name="Jomar Talsnes Heggdal" userId="e1b480b8-c47c-4dae-9e48-963eb747fdef" providerId="ADAL" clId="{9BD4FF8E-E80E-46E4-AEE5-011D06E5EAAF}" dt="2019-06-05T10:01:30.731" v="68"/>
          <ac:spMkLst>
            <pc:docMk/>
            <pc:sldMk cId="3272492067" sldId="666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9BD4FF8E-E80E-46E4-AEE5-011D06E5EAAF}" dt="2019-06-05T10:01:45.084" v="79" actId="20577"/>
          <ac:spMkLst>
            <pc:docMk/>
            <pc:sldMk cId="3272492067" sldId="666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9BD4FF8E-E80E-46E4-AEE5-011D06E5EAAF}" dt="2019-06-05T10:01:21.547" v="67" actId="20577"/>
          <ac:spMkLst>
            <pc:docMk/>
            <pc:sldMk cId="3272492067" sldId="666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9BD4FF8E-E80E-46E4-AEE5-011D06E5EAAF}" dt="2019-06-05T10:01:37.903" v="77" actId="20577"/>
          <ac:spMkLst>
            <pc:docMk/>
            <pc:sldMk cId="3272492067" sldId="666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9BD4FF8E-E80E-46E4-AEE5-011D06E5EAAF}" dt="2019-06-05T10:02:01.620" v="81" actId="1076"/>
          <ac:picMkLst>
            <pc:docMk/>
            <pc:sldMk cId="3272492067" sldId="666"/>
            <ac:picMk id="6" creationId="{4F4621E3-B2CC-4358-8288-90CAE685AD0E}"/>
          </ac:picMkLst>
        </pc:picChg>
      </pc:sldChg>
      <pc:sldChg chg="add">
        <pc:chgData name="Jomar Talsnes Heggdal" userId="e1b480b8-c47c-4dae-9e48-963eb747fdef" providerId="ADAL" clId="{9BD4FF8E-E80E-46E4-AEE5-011D06E5EAAF}" dt="2019-06-05T09:49:37.015" v="49"/>
        <pc:sldMkLst>
          <pc:docMk/>
          <pc:sldMk cId="2295751395" sldId="669"/>
        </pc:sldMkLst>
      </pc:sldChg>
      <pc:sldChg chg="add">
        <pc:chgData name="Jomar Talsnes Heggdal" userId="e1b480b8-c47c-4dae-9e48-963eb747fdef" providerId="ADAL" clId="{9BD4FF8E-E80E-46E4-AEE5-011D06E5EAAF}" dt="2019-06-05T09:49:37.218" v="50"/>
        <pc:sldMkLst>
          <pc:docMk/>
          <pc:sldMk cId="3041963662" sldId="670"/>
        </pc:sldMkLst>
      </pc:sldChg>
    </pc:docChg>
  </pc:docChgLst>
  <pc:docChgLst>
    <pc:chgData name="Jomar Talsnes Heggdal" userId="e1b480b8-c47c-4dae-9e48-963eb747fdef" providerId="ADAL" clId="{0BD1A769-5891-4698-9A2C-FF868A0D8178}"/>
    <pc:docChg chg="addSld modSld">
      <pc:chgData name="Jomar Talsnes Heggdal" userId="e1b480b8-c47c-4dae-9e48-963eb747fdef" providerId="ADAL" clId="{0BD1A769-5891-4698-9A2C-FF868A0D8178}" dt="2019-06-12T07:23:52.516" v="32" actId="20577"/>
      <pc:docMkLst>
        <pc:docMk/>
      </pc:docMkLst>
      <pc:sldChg chg="addSp modSp">
        <pc:chgData name="Jomar Talsnes Heggdal" userId="e1b480b8-c47c-4dae-9e48-963eb747fdef" providerId="ADAL" clId="{0BD1A769-5891-4698-9A2C-FF868A0D8178}" dt="2019-06-12T07:23:52.516" v="32" actId="20577"/>
        <pc:sldMkLst>
          <pc:docMk/>
          <pc:sldMk cId="2295751395" sldId="669"/>
        </pc:sldMkLst>
        <pc:spChg chg="mod">
          <ac:chgData name="Jomar Talsnes Heggdal" userId="e1b480b8-c47c-4dae-9e48-963eb747fdef" providerId="ADAL" clId="{0BD1A769-5891-4698-9A2C-FF868A0D8178}" dt="2019-06-12T07:23:34.980" v="18"/>
          <ac:spMkLst>
            <pc:docMk/>
            <pc:sldMk cId="2295751395" sldId="669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0BD1A769-5891-4698-9A2C-FF868A0D8178}" dt="2019-06-12T07:23:46.487" v="21" actId="20577"/>
          <ac:spMkLst>
            <pc:docMk/>
            <pc:sldMk cId="2295751395" sldId="669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0BD1A769-5891-4698-9A2C-FF868A0D8178}" dt="2019-06-12T07:23:30.441" v="17"/>
          <ac:spMkLst>
            <pc:docMk/>
            <pc:sldMk cId="2295751395" sldId="669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0BD1A769-5891-4698-9A2C-FF868A0D8178}" dt="2019-06-12T07:23:52.516" v="32" actId="20577"/>
          <ac:spMkLst>
            <pc:docMk/>
            <pc:sldMk cId="2295751395" sldId="669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0BD1A769-5891-4698-9A2C-FF868A0D8178}" dt="2019-06-12T07:23:40.954" v="19"/>
          <ac:picMkLst>
            <pc:docMk/>
            <pc:sldMk cId="2295751395" sldId="669"/>
            <ac:picMk id="8" creationId="{9CAAEDD2-4FE9-40CC-AFF3-9F0198EA0A54}"/>
          </ac:picMkLst>
        </pc:picChg>
      </pc:sldChg>
      <pc:sldChg chg="addSp modSp">
        <pc:chgData name="Jomar Talsnes Heggdal" userId="e1b480b8-c47c-4dae-9e48-963eb747fdef" providerId="ADAL" clId="{0BD1A769-5891-4698-9A2C-FF868A0D8178}" dt="2019-06-12T07:21:36.069" v="16" actId="20577"/>
        <pc:sldMkLst>
          <pc:docMk/>
          <pc:sldMk cId="425202899" sldId="674"/>
        </pc:sldMkLst>
        <pc:spChg chg="mod">
          <ac:chgData name="Jomar Talsnes Heggdal" userId="e1b480b8-c47c-4dae-9e48-963eb747fdef" providerId="ADAL" clId="{0BD1A769-5891-4698-9A2C-FF868A0D8178}" dt="2019-06-12T07:21:10.235" v="5"/>
          <ac:spMkLst>
            <pc:docMk/>
            <pc:sldMk cId="425202899" sldId="674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0BD1A769-5891-4698-9A2C-FF868A0D8178}" dt="2019-06-12T07:21:05.306" v="4"/>
          <ac:spMkLst>
            <pc:docMk/>
            <pc:sldMk cId="425202899" sldId="674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0BD1A769-5891-4698-9A2C-FF868A0D8178}" dt="2019-06-12T07:20:57.806" v="3"/>
          <ac:spMkLst>
            <pc:docMk/>
            <pc:sldMk cId="425202899" sldId="674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0BD1A769-5891-4698-9A2C-FF868A0D8178}" dt="2019-06-12T07:21:36.069" v="16" actId="20577"/>
          <ac:spMkLst>
            <pc:docMk/>
            <pc:sldMk cId="425202899" sldId="674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0BD1A769-5891-4698-9A2C-FF868A0D8178}" dt="2019-06-12T07:21:25.845" v="7" actId="1076"/>
          <ac:picMkLst>
            <pc:docMk/>
            <pc:sldMk cId="425202899" sldId="674"/>
            <ac:picMk id="6" creationId="{B97673D9-BCC4-437F-BCB7-BA8729C6AFA3}"/>
          </ac:picMkLst>
        </pc:picChg>
      </pc:sldChg>
      <pc:sldChg chg="add">
        <pc:chgData name="Jomar Talsnes Heggdal" userId="e1b480b8-c47c-4dae-9e48-963eb747fdef" providerId="ADAL" clId="{0BD1A769-5891-4698-9A2C-FF868A0D8178}" dt="2019-06-12T07:20:52.005" v="0"/>
        <pc:sldMkLst>
          <pc:docMk/>
          <pc:sldMk cId="4075290587" sldId="675"/>
        </pc:sldMkLst>
      </pc:sldChg>
      <pc:sldChg chg="add">
        <pc:chgData name="Jomar Talsnes Heggdal" userId="e1b480b8-c47c-4dae-9e48-963eb747fdef" providerId="ADAL" clId="{0BD1A769-5891-4698-9A2C-FF868A0D8178}" dt="2019-06-12T07:20:52.161" v="1"/>
        <pc:sldMkLst>
          <pc:docMk/>
          <pc:sldMk cId="3013377901" sldId="676"/>
        </pc:sldMkLst>
      </pc:sldChg>
      <pc:sldChg chg="add">
        <pc:chgData name="Jomar Talsnes Heggdal" userId="e1b480b8-c47c-4dae-9e48-963eb747fdef" providerId="ADAL" clId="{0BD1A769-5891-4698-9A2C-FF868A0D8178}" dt="2019-06-12T07:20:52.334" v="2"/>
        <pc:sldMkLst>
          <pc:docMk/>
          <pc:sldMk cId="3581075732" sldId="677"/>
        </pc:sldMkLst>
      </pc:sldChg>
    </pc:docChg>
  </pc:docChgLst>
  <pc:docChgLst>
    <pc:chgData name="Jomar Talsnes Heggdal" userId="e1b480b8-c47c-4dae-9e48-963eb747fdef" providerId="ADAL" clId="{768D385A-00F1-49FE-929E-A59E177F0416}"/>
    <pc:docChg chg="custSel modSld">
      <pc:chgData name="Jomar Talsnes Heggdal" userId="e1b480b8-c47c-4dae-9e48-963eb747fdef" providerId="ADAL" clId="{768D385A-00F1-49FE-929E-A59E177F0416}" dt="2019-06-27T07:04:01.196" v="15" actId="20577"/>
      <pc:docMkLst>
        <pc:docMk/>
      </pc:docMkLst>
      <pc:sldChg chg="addSp modSp">
        <pc:chgData name="Jomar Talsnes Heggdal" userId="e1b480b8-c47c-4dae-9e48-963eb747fdef" providerId="ADAL" clId="{768D385A-00F1-49FE-929E-A59E177F0416}" dt="2019-06-27T07:04:01.196" v="15" actId="20577"/>
        <pc:sldMkLst>
          <pc:docMk/>
          <pc:sldMk cId="1884503572" sldId="678"/>
        </pc:sldMkLst>
        <pc:spChg chg="mod">
          <ac:chgData name="Jomar Talsnes Heggdal" userId="e1b480b8-c47c-4dae-9e48-963eb747fdef" providerId="ADAL" clId="{768D385A-00F1-49FE-929E-A59E177F0416}" dt="2019-06-27T07:03:46.617" v="3" actId="20577"/>
          <ac:spMkLst>
            <pc:docMk/>
            <pc:sldMk cId="1884503572" sldId="678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768D385A-00F1-49FE-929E-A59E177F0416}" dt="2019-06-27T07:03:52.093" v="5" actId="20577"/>
          <ac:spMkLst>
            <pc:docMk/>
            <pc:sldMk cId="1884503572" sldId="678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768D385A-00F1-49FE-929E-A59E177F0416}" dt="2019-06-27T07:03:41.042" v="1" actId="27636"/>
          <ac:spMkLst>
            <pc:docMk/>
            <pc:sldMk cId="1884503572" sldId="678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768D385A-00F1-49FE-929E-A59E177F0416}" dt="2019-06-27T07:04:01.196" v="15" actId="20577"/>
          <ac:spMkLst>
            <pc:docMk/>
            <pc:sldMk cId="1884503572" sldId="678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768D385A-00F1-49FE-929E-A59E177F0416}" dt="2019-06-27T07:03:56.580" v="6"/>
          <ac:picMkLst>
            <pc:docMk/>
            <pc:sldMk cId="1884503572" sldId="678"/>
            <ac:picMk id="8" creationId="{FC6EA3F9-A72B-4EA3-9CDD-6ED92E255035}"/>
          </ac:picMkLst>
        </pc:picChg>
      </pc:sldChg>
    </pc:docChg>
  </pc:docChgLst>
  <pc:docChgLst>
    <pc:chgData name="Jomar Talsnes Heggdal" userId="e1b480b8-c47c-4dae-9e48-963eb747fdef" providerId="ADAL" clId="{D146D1B6-00BC-4E52-9CF3-8A4BC84673BC}"/>
    <pc:docChg chg="custSel modSld">
      <pc:chgData name="Jomar Talsnes Heggdal" userId="e1b480b8-c47c-4dae-9e48-963eb747fdef" providerId="ADAL" clId="{D146D1B6-00BC-4E52-9CF3-8A4BC84673BC}" dt="2019-06-12T10:25:24.195" v="24" actId="1076"/>
      <pc:docMkLst>
        <pc:docMk/>
      </pc:docMkLst>
      <pc:sldChg chg="addSp modSp">
        <pc:chgData name="Jomar Talsnes Heggdal" userId="e1b480b8-c47c-4dae-9e48-963eb747fdef" providerId="ADAL" clId="{D146D1B6-00BC-4E52-9CF3-8A4BC84673BC}" dt="2019-06-12T10:25:24.195" v="24" actId="1076"/>
        <pc:sldMkLst>
          <pc:docMk/>
          <pc:sldMk cId="3041963662" sldId="670"/>
        </pc:sldMkLst>
        <pc:spChg chg="mod">
          <ac:chgData name="Jomar Talsnes Heggdal" userId="e1b480b8-c47c-4dae-9e48-963eb747fdef" providerId="ADAL" clId="{D146D1B6-00BC-4E52-9CF3-8A4BC84673BC}" dt="2019-06-12T10:24:57.245" v="13" actId="6549"/>
          <ac:spMkLst>
            <pc:docMk/>
            <pc:sldMk cId="3041963662" sldId="670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D146D1B6-00BC-4E52-9CF3-8A4BC84673BC}" dt="2019-06-12T10:24:26.603" v="2" actId="20577"/>
          <ac:spMkLst>
            <pc:docMk/>
            <pc:sldMk cId="3041963662" sldId="670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D146D1B6-00BC-4E52-9CF3-8A4BC84673BC}" dt="2019-06-12T10:24:19.386" v="0"/>
          <ac:spMkLst>
            <pc:docMk/>
            <pc:sldMk cId="3041963662" sldId="670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D146D1B6-00BC-4E52-9CF3-8A4BC84673BC}" dt="2019-06-12T10:25:03.889" v="22" actId="20577"/>
          <ac:spMkLst>
            <pc:docMk/>
            <pc:sldMk cId="3041963662" sldId="670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D146D1B6-00BC-4E52-9CF3-8A4BC84673BC}" dt="2019-06-12T10:25:24.195" v="24" actId="1076"/>
          <ac:picMkLst>
            <pc:docMk/>
            <pc:sldMk cId="3041963662" sldId="670"/>
            <ac:picMk id="6" creationId="{A36802E5-F7C0-4208-976C-E6B8E69749B4}"/>
          </ac:picMkLst>
        </pc:picChg>
      </pc:sldChg>
    </pc:docChg>
  </pc:docChgLst>
  <pc:docChgLst>
    <pc:chgData name="Jomar Talsnes Heggdal" userId="e1b480b8-c47c-4dae-9e48-963eb747fdef" providerId="ADAL" clId="{F59CDD0B-897D-4603-84C4-6BC08A78EF11}"/>
    <pc:docChg chg="custSel modSld">
      <pc:chgData name="Jomar Talsnes Heggdal" userId="e1b480b8-c47c-4dae-9e48-963eb747fdef" providerId="ADAL" clId="{F59CDD0B-897D-4603-84C4-6BC08A78EF11}" dt="2019-06-17T05:41:37.083" v="17" actId="20577"/>
      <pc:docMkLst>
        <pc:docMk/>
      </pc:docMkLst>
      <pc:sldChg chg="addSp delSp modSp">
        <pc:chgData name="Jomar Talsnes Heggdal" userId="e1b480b8-c47c-4dae-9e48-963eb747fdef" providerId="ADAL" clId="{F59CDD0B-897D-4603-84C4-6BC08A78EF11}" dt="2019-06-17T05:41:37.083" v="17" actId="20577"/>
        <pc:sldMkLst>
          <pc:docMk/>
          <pc:sldMk cId="1909913283" sldId="667"/>
        </pc:sldMkLst>
        <pc:spChg chg="mod">
          <ac:chgData name="Jomar Talsnes Heggdal" userId="e1b480b8-c47c-4dae-9e48-963eb747fdef" providerId="ADAL" clId="{F59CDD0B-897D-4603-84C4-6BC08A78EF11}" dt="2019-06-17T05:41:02.490" v="2"/>
          <ac:spMkLst>
            <pc:docMk/>
            <pc:sldMk cId="1909913283" sldId="667"/>
            <ac:spMk id="2" creationId="{059E3281-174D-4EC8-B329-0EFBAF9BCADC}"/>
          </ac:spMkLst>
        </pc:spChg>
        <pc:spChg chg="del">
          <ac:chgData name="Jomar Talsnes Heggdal" userId="e1b480b8-c47c-4dae-9e48-963eb747fdef" providerId="ADAL" clId="{F59CDD0B-897D-4603-84C4-6BC08A78EF11}" dt="2019-06-17T05:41:21.659" v="3"/>
          <ac:spMkLst>
            <pc:docMk/>
            <pc:sldMk cId="1909913283" sldId="667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F59CDD0B-897D-4603-84C4-6BC08A78EF11}" dt="2019-06-17T05:40:53.054" v="1" actId="27636"/>
          <ac:spMkLst>
            <pc:docMk/>
            <pc:sldMk cId="1909913283" sldId="667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F59CDD0B-897D-4603-84C4-6BC08A78EF11}" dt="2019-06-17T05:41:37.083" v="17" actId="20577"/>
          <ac:spMkLst>
            <pc:docMk/>
            <pc:sldMk cId="1909913283" sldId="667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F59CDD0B-897D-4603-84C4-6BC08A78EF11}" dt="2019-06-17T05:41:21.659" v="3"/>
          <ac:picMkLst>
            <pc:docMk/>
            <pc:sldMk cId="1909913283" sldId="667"/>
            <ac:picMk id="6" creationId="{0838E467-0CE0-4681-8C5F-66139BDD33C0}"/>
          </ac:picMkLst>
        </pc:picChg>
        <pc:picChg chg="add">
          <ac:chgData name="Jomar Talsnes Heggdal" userId="e1b480b8-c47c-4dae-9e48-963eb747fdef" providerId="ADAL" clId="{F59CDD0B-897D-4603-84C4-6BC08A78EF11}" dt="2019-06-17T05:41:29.816" v="6"/>
          <ac:picMkLst>
            <pc:docMk/>
            <pc:sldMk cId="1909913283" sldId="667"/>
            <ac:picMk id="10" creationId="{F881F1FD-1146-4B5A-802E-91A04790949B}"/>
          </ac:picMkLst>
        </pc:picChg>
      </pc:sldChg>
      <pc:sldChg chg="addSp delSp">
        <pc:chgData name="Jomar Talsnes Heggdal" userId="e1b480b8-c47c-4dae-9e48-963eb747fdef" providerId="ADAL" clId="{F59CDD0B-897D-4603-84C4-6BC08A78EF11}" dt="2019-06-17T05:41:28.809" v="5"/>
        <pc:sldMkLst>
          <pc:docMk/>
          <pc:sldMk cId="891854338" sldId="668"/>
        </pc:sldMkLst>
        <pc:picChg chg="add del">
          <ac:chgData name="Jomar Talsnes Heggdal" userId="e1b480b8-c47c-4dae-9e48-963eb747fdef" providerId="ADAL" clId="{F59CDD0B-897D-4603-84C4-6BC08A78EF11}" dt="2019-06-17T05:41:28.809" v="5"/>
          <ac:picMkLst>
            <pc:docMk/>
            <pc:sldMk cId="891854338" sldId="668"/>
            <ac:picMk id="8" creationId="{155199A0-686D-403A-B52D-A8FDF8CD3327}"/>
          </ac:picMkLst>
        </pc:picChg>
      </pc:sldChg>
    </pc:docChg>
  </pc:docChgLst>
  <pc:docChgLst>
    <pc:chgData name="Jomar Talsnes Heggdal" userId="e1b480b8-c47c-4dae-9e48-963eb747fdef" providerId="ADAL" clId="{941CFFFE-0953-4EF3-9675-D3DC43473E74}"/>
    <pc:docChg chg="custSel delSld modSld">
      <pc:chgData name="Jomar Talsnes Heggdal" userId="e1b480b8-c47c-4dae-9e48-963eb747fdef" providerId="ADAL" clId="{941CFFFE-0953-4EF3-9675-D3DC43473E74}" dt="2019-06-27T10:09:51.815" v="104" actId="1076"/>
      <pc:docMkLst>
        <pc:docMk/>
      </pc:docMkLst>
      <pc:sldChg chg="modSp del">
        <pc:chgData name="Jomar Talsnes Heggdal" userId="e1b480b8-c47c-4dae-9e48-963eb747fdef" providerId="ADAL" clId="{941CFFFE-0953-4EF3-9675-D3DC43473E74}" dt="2019-06-27T07:22:55.232" v="56" actId="2696"/>
        <pc:sldMkLst>
          <pc:docMk/>
          <pc:sldMk cId="282945008" sldId="658"/>
        </pc:sldMkLst>
        <pc:spChg chg="mod">
          <ac:chgData name="Jomar Talsnes Heggdal" userId="e1b480b8-c47c-4dae-9e48-963eb747fdef" providerId="ADAL" clId="{941CFFFE-0953-4EF3-9675-D3DC43473E74}" dt="2019-06-27T07:22:01.286" v="39" actId="20577"/>
          <ac:spMkLst>
            <pc:docMk/>
            <pc:sldMk cId="282945008" sldId="658"/>
            <ac:spMk id="5" creationId="{A9B7D26F-5A78-4D00-B5A5-E2E862B084EE}"/>
          </ac:spMkLst>
        </pc:spChg>
      </pc:sldChg>
      <pc:sldChg chg="del">
        <pc:chgData name="Jomar Talsnes Heggdal" userId="e1b480b8-c47c-4dae-9e48-963eb747fdef" providerId="ADAL" clId="{941CFFFE-0953-4EF3-9675-D3DC43473E74}" dt="2019-06-27T07:22:56.288" v="57" actId="2696"/>
        <pc:sldMkLst>
          <pc:docMk/>
          <pc:sldMk cId="2041513300" sldId="659"/>
        </pc:sldMkLst>
      </pc:sldChg>
      <pc:sldChg chg="addSp delSp modSp">
        <pc:chgData name="Jomar Talsnes Heggdal" userId="e1b480b8-c47c-4dae-9e48-963eb747fdef" providerId="ADAL" clId="{941CFFFE-0953-4EF3-9675-D3DC43473E74}" dt="2019-06-27T07:22:53.454" v="55" actId="20577"/>
        <pc:sldMkLst>
          <pc:docMk/>
          <pc:sldMk cId="1328137362" sldId="660"/>
        </pc:sldMkLst>
        <pc:spChg chg="del">
          <ac:chgData name="Jomar Talsnes Heggdal" userId="e1b480b8-c47c-4dae-9e48-963eb747fdef" providerId="ADAL" clId="{941CFFFE-0953-4EF3-9675-D3DC43473E74}" dt="2019-06-27T07:22:12.829" v="40"/>
          <ac:spMkLst>
            <pc:docMk/>
            <pc:sldMk cId="1328137362" sldId="660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941CFFFE-0953-4EF3-9675-D3DC43473E74}" dt="2019-06-27T07:22:18.659" v="42" actId="20577"/>
          <ac:spMkLst>
            <pc:docMk/>
            <pc:sldMk cId="1328137362" sldId="660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941CFFFE-0953-4EF3-9675-D3DC43473E74}" dt="2019-06-27T07:22:53.454" v="55" actId="20577"/>
          <ac:spMkLst>
            <pc:docMk/>
            <pc:sldMk cId="1328137362" sldId="660"/>
            <ac:spMk id="12" creationId="{C367EF56-E8DC-4BE2-AC1D-D01D333BA970}"/>
          </ac:spMkLst>
        </pc:spChg>
        <pc:graphicFrameChg chg="add mod">
          <ac:chgData name="Jomar Talsnes Heggdal" userId="e1b480b8-c47c-4dae-9e48-963eb747fdef" providerId="ADAL" clId="{941CFFFE-0953-4EF3-9675-D3DC43473E74}" dt="2019-06-27T07:22:12.829" v="40"/>
          <ac:graphicFrameMkLst>
            <pc:docMk/>
            <pc:sldMk cId="1328137362" sldId="660"/>
            <ac:graphicFrameMk id="6" creationId="{8B4E57F8-A4DA-4492-AAE8-1EE80CB02B87}"/>
          </ac:graphicFrameMkLst>
        </pc:graphicFrameChg>
        <pc:picChg chg="add mod">
          <ac:chgData name="Jomar Talsnes Heggdal" userId="e1b480b8-c47c-4dae-9e48-963eb747fdef" providerId="ADAL" clId="{941CFFFE-0953-4EF3-9675-D3DC43473E74}" dt="2019-06-27T07:22:39.104" v="44" actId="1076"/>
          <ac:picMkLst>
            <pc:docMk/>
            <pc:sldMk cId="1328137362" sldId="660"/>
            <ac:picMk id="7" creationId="{2DC0B588-1057-4BAD-B2D8-D34683AE12AE}"/>
          </ac:picMkLst>
        </pc:picChg>
      </pc:sldChg>
      <pc:sldChg chg="del">
        <pc:chgData name="Jomar Talsnes Heggdal" userId="e1b480b8-c47c-4dae-9e48-963eb747fdef" providerId="ADAL" clId="{941CFFFE-0953-4EF3-9675-D3DC43473E74}" dt="2019-06-27T07:22:59.544" v="58" actId="2696"/>
        <pc:sldMkLst>
          <pc:docMk/>
          <pc:sldMk cId="2016826432" sldId="671"/>
        </pc:sldMkLst>
      </pc:sldChg>
      <pc:sldChg chg="del">
        <pc:chgData name="Jomar Talsnes Heggdal" userId="e1b480b8-c47c-4dae-9e48-963eb747fdef" providerId="ADAL" clId="{941CFFFE-0953-4EF3-9675-D3DC43473E74}" dt="2019-06-27T07:23:00.095" v="59" actId="2696"/>
        <pc:sldMkLst>
          <pc:docMk/>
          <pc:sldMk cId="1452663869" sldId="680"/>
        </pc:sldMkLst>
      </pc:sldChg>
      <pc:sldChg chg="addSp modSp">
        <pc:chgData name="Jomar Talsnes Heggdal" userId="e1b480b8-c47c-4dae-9e48-963eb747fdef" providerId="ADAL" clId="{941CFFFE-0953-4EF3-9675-D3DC43473E74}" dt="2019-06-27T10:09:51.815" v="104" actId="1076"/>
        <pc:sldMkLst>
          <pc:docMk/>
          <pc:sldMk cId="1463190404" sldId="682"/>
        </pc:sldMkLst>
        <pc:spChg chg="mod">
          <ac:chgData name="Jomar Talsnes Heggdal" userId="e1b480b8-c47c-4dae-9e48-963eb747fdef" providerId="ADAL" clId="{941CFFFE-0953-4EF3-9675-D3DC43473E74}" dt="2019-06-27T10:09:28.145" v="93" actId="27636"/>
          <ac:spMkLst>
            <pc:docMk/>
            <pc:sldMk cId="1463190404" sldId="682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941CFFFE-0953-4EF3-9675-D3DC43473E74}" dt="2019-06-27T10:08:55.051" v="91" actId="20577"/>
          <ac:spMkLst>
            <pc:docMk/>
            <pc:sldMk cId="1463190404" sldId="682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941CFFFE-0953-4EF3-9675-D3DC43473E74}" dt="2019-06-27T10:08:47.035" v="89" actId="20577"/>
          <ac:spMkLst>
            <pc:docMk/>
            <pc:sldMk cId="1463190404" sldId="682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941CFFFE-0953-4EF3-9675-D3DC43473E74}" dt="2019-06-27T10:09:33.260" v="102" actId="20577"/>
          <ac:spMkLst>
            <pc:docMk/>
            <pc:sldMk cId="1463190404" sldId="682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941CFFFE-0953-4EF3-9675-D3DC43473E74}" dt="2019-06-27T10:09:51.815" v="104" actId="1076"/>
          <ac:picMkLst>
            <pc:docMk/>
            <pc:sldMk cId="1463190404" sldId="682"/>
            <ac:picMk id="6" creationId="{09736538-F309-41B6-ACD4-655858F70EEF}"/>
          </ac:picMkLst>
        </pc:picChg>
      </pc:sldChg>
    </pc:docChg>
  </pc:docChgLst>
  <pc:docChgLst>
    <pc:chgData name="Jomar Talsnes Heggdal" userId="e1b480b8-c47c-4dae-9e48-963eb747fdef" providerId="ADAL" clId="{8DE6CDFD-5024-4A85-9078-CE23051C6265}"/>
    <pc:docChg chg="custSel addSld modSld sldOrd">
      <pc:chgData name="Jomar Talsnes Heggdal" userId="e1b480b8-c47c-4dae-9e48-963eb747fdef" providerId="ADAL" clId="{8DE6CDFD-5024-4A85-9078-CE23051C6265}" dt="2019-06-21T07:46:01.727" v="443"/>
      <pc:docMkLst>
        <pc:docMk/>
      </pc:docMkLst>
      <pc:sldChg chg="modSp">
        <pc:chgData name="Jomar Talsnes Heggdal" userId="e1b480b8-c47c-4dae-9e48-963eb747fdef" providerId="ADAL" clId="{8DE6CDFD-5024-4A85-9078-CE23051C6265}" dt="2019-06-21T07:46:00.367" v="442" actId="1076"/>
        <pc:sldMkLst>
          <pc:docMk/>
          <pc:sldMk cId="1909913283" sldId="667"/>
        </pc:sldMkLst>
        <pc:picChg chg="mod">
          <ac:chgData name="Jomar Talsnes Heggdal" userId="e1b480b8-c47c-4dae-9e48-963eb747fdef" providerId="ADAL" clId="{8DE6CDFD-5024-4A85-9078-CE23051C6265}" dt="2019-06-21T07:46:00.367" v="442" actId="1076"/>
          <ac:picMkLst>
            <pc:docMk/>
            <pc:sldMk cId="1909913283" sldId="667"/>
            <ac:picMk id="10" creationId="{F881F1FD-1146-4B5A-802E-91A04790949B}"/>
          </ac:picMkLst>
        </pc:picChg>
      </pc:sldChg>
      <pc:sldChg chg="addSp modSp">
        <pc:chgData name="Jomar Talsnes Heggdal" userId="e1b480b8-c47c-4dae-9e48-963eb747fdef" providerId="ADAL" clId="{8DE6CDFD-5024-4A85-9078-CE23051C6265}" dt="2019-06-21T07:46:01.727" v="443"/>
        <pc:sldMkLst>
          <pc:docMk/>
          <pc:sldMk cId="891854338" sldId="668"/>
        </pc:sldMkLst>
        <pc:spChg chg="mod">
          <ac:chgData name="Jomar Talsnes Heggdal" userId="e1b480b8-c47c-4dae-9e48-963eb747fdef" providerId="ADAL" clId="{8DE6CDFD-5024-4A85-9078-CE23051C6265}" dt="2019-06-21T07:45:50.329" v="439"/>
          <ac:spMkLst>
            <pc:docMk/>
            <pc:sldMk cId="891854338" sldId="668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8DE6CDFD-5024-4A85-9078-CE23051C6265}" dt="2019-06-21T07:45:55.329" v="441" actId="20577"/>
          <ac:spMkLst>
            <pc:docMk/>
            <pc:sldMk cId="891854338" sldId="668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8DE6CDFD-5024-4A85-9078-CE23051C6265}" dt="2019-06-21T07:45:45.807" v="438" actId="20577"/>
          <ac:spMkLst>
            <pc:docMk/>
            <pc:sldMk cId="891854338" sldId="668"/>
            <ac:spMk id="5" creationId="{A9B7D26F-5A78-4D00-B5A5-E2E862B084EE}"/>
          </ac:spMkLst>
        </pc:spChg>
        <pc:picChg chg="add">
          <ac:chgData name="Jomar Talsnes Heggdal" userId="e1b480b8-c47c-4dae-9e48-963eb747fdef" providerId="ADAL" clId="{8DE6CDFD-5024-4A85-9078-CE23051C6265}" dt="2019-06-21T07:46:01.727" v="443"/>
          <ac:picMkLst>
            <pc:docMk/>
            <pc:sldMk cId="891854338" sldId="668"/>
            <ac:picMk id="8" creationId="{6197E25D-B07B-43B3-92B5-FA45B3FD7F73}"/>
          </ac:picMkLst>
        </pc:picChg>
      </pc:sldChg>
      <pc:sldChg chg="addSp modSp">
        <pc:chgData name="Jomar Talsnes Heggdal" userId="e1b480b8-c47c-4dae-9e48-963eb747fdef" providerId="ADAL" clId="{8DE6CDFD-5024-4A85-9078-CE23051C6265}" dt="2019-06-17T08:22:12.306" v="14"/>
        <pc:sldMkLst>
          <pc:docMk/>
          <pc:sldMk cId="4075290587" sldId="675"/>
        </pc:sldMkLst>
        <pc:spChg chg="mod">
          <ac:chgData name="Jomar Talsnes Heggdal" userId="e1b480b8-c47c-4dae-9e48-963eb747fdef" providerId="ADAL" clId="{8DE6CDFD-5024-4A85-9078-CE23051C6265}" dt="2019-06-17T08:21:57.518" v="2" actId="20577"/>
          <ac:spMkLst>
            <pc:docMk/>
            <pc:sldMk cId="4075290587" sldId="675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8DE6CDFD-5024-4A85-9078-CE23051C6265}" dt="2019-06-17T08:22:04.374" v="4" actId="20577"/>
          <ac:spMkLst>
            <pc:docMk/>
            <pc:sldMk cId="4075290587" sldId="675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8DE6CDFD-5024-4A85-9078-CE23051C6265}" dt="2019-06-17T08:21:48.383" v="0"/>
          <ac:spMkLst>
            <pc:docMk/>
            <pc:sldMk cId="4075290587" sldId="675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8DE6CDFD-5024-4A85-9078-CE23051C6265}" dt="2019-06-17T08:22:08.225" v="13" actId="20577"/>
          <ac:spMkLst>
            <pc:docMk/>
            <pc:sldMk cId="4075290587" sldId="675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8DE6CDFD-5024-4A85-9078-CE23051C6265}" dt="2019-06-17T08:22:12.306" v="14"/>
          <ac:picMkLst>
            <pc:docMk/>
            <pc:sldMk cId="4075290587" sldId="675"/>
            <ac:picMk id="8" creationId="{07660C9B-F6AF-4430-9334-6CCBEA50F0BE}"/>
          </ac:picMkLst>
        </pc:picChg>
      </pc:sldChg>
      <pc:sldChg chg="addSp modSp">
        <pc:chgData name="Jomar Talsnes Heggdal" userId="e1b480b8-c47c-4dae-9e48-963eb747fdef" providerId="ADAL" clId="{8DE6CDFD-5024-4A85-9078-CE23051C6265}" dt="2019-06-20T11:09:30.080" v="84" actId="1076"/>
        <pc:sldMkLst>
          <pc:docMk/>
          <pc:sldMk cId="3013377901" sldId="676"/>
        </pc:sldMkLst>
        <pc:spChg chg="mod">
          <ac:chgData name="Jomar Talsnes Heggdal" userId="e1b480b8-c47c-4dae-9e48-963eb747fdef" providerId="ADAL" clId="{8DE6CDFD-5024-4A85-9078-CE23051C6265}" dt="2019-06-20T11:09:02.374" v="73" actId="20577"/>
          <ac:spMkLst>
            <pc:docMk/>
            <pc:sldMk cId="3013377901" sldId="676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8DE6CDFD-5024-4A85-9078-CE23051C6265}" dt="2019-06-20T11:08:50.497" v="66"/>
          <ac:spMkLst>
            <pc:docMk/>
            <pc:sldMk cId="3013377901" sldId="676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8DE6CDFD-5024-4A85-9078-CE23051C6265}" dt="2019-06-20T11:08:31.597" v="15"/>
          <ac:spMkLst>
            <pc:docMk/>
            <pc:sldMk cId="3013377901" sldId="676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8DE6CDFD-5024-4A85-9078-CE23051C6265}" dt="2019-06-20T11:09:07.339" v="82" actId="20577"/>
          <ac:spMkLst>
            <pc:docMk/>
            <pc:sldMk cId="3013377901" sldId="676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8DE6CDFD-5024-4A85-9078-CE23051C6265}" dt="2019-06-20T11:09:30.080" v="84" actId="1076"/>
          <ac:picMkLst>
            <pc:docMk/>
            <pc:sldMk cId="3013377901" sldId="676"/>
            <ac:picMk id="6" creationId="{FA751F3A-5CDE-4500-BA1A-BCC530958CCA}"/>
          </ac:picMkLst>
        </pc:picChg>
      </pc:sldChg>
      <pc:sldChg chg="add">
        <pc:chgData name="Jomar Talsnes Heggdal" userId="e1b480b8-c47c-4dae-9e48-963eb747fdef" providerId="ADAL" clId="{8DE6CDFD-5024-4A85-9078-CE23051C6265}" dt="2019-06-20T11:09:48.834" v="85"/>
        <pc:sldMkLst>
          <pc:docMk/>
          <pc:sldMk cId="1884503572" sldId="678"/>
        </pc:sldMkLst>
      </pc:sldChg>
      <pc:sldChg chg="add">
        <pc:chgData name="Jomar Talsnes Heggdal" userId="e1b480b8-c47c-4dae-9e48-963eb747fdef" providerId="ADAL" clId="{8DE6CDFD-5024-4A85-9078-CE23051C6265}" dt="2019-06-20T11:09:48.958" v="86"/>
        <pc:sldMkLst>
          <pc:docMk/>
          <pc:sldMk cId="2242336688" sldId="679"/>
        </pc:sldMkLst>
      </pc:sldChg>
      <pc:sldChg chg="add">
        <pc:chgData name="Jomar Talsnes Heggdal" userId="e1b480b8-c47c-4dae-9e48-963eb747fdef" providerId="ADAL" clId="{8DE6CDFD-5024-4A85-9078-CE23051C6265}" dt="2019-06-20T11:09:53.464" v="88"/>
        <pc:sldMkLst>
          <pc:docMk/>
          <pc:sldMk cId="2964841711" sldId="681"/>
        </pc:sldMkLst>
      </pc:sldChg>
      <pc:sldChg chg="add">
        <pc:chgData name="Jomar Talsnes Heggdal" userId="e1b480b8-c47c-4dae-9e48-963eb747fdef" providerId="ADAL" clId="{8DE6CDFD-5024-4A85-9078-CE23051C6265}" dt="2019-06-20T11:09:55.204" v="89"/>
        <pc:sldMkLst>
          <pc:docMk/>
          <pc:sldMk cId="1463190404" sldId="682"/>
        </pc:sldMkLst>
      </pc:sldChg>
      <pc:sldChg chg="addSp modSp add ord">
        <pc:chgData name="Jomar Talsnes Heggdal" userId="e1b480b8-c47c-4dae-9e48-963eb747fdef" providerId="ADAL" clId="{8DE6CDFD-5024-4A85-9078-CE23051C6265}" dt="2019-06-20T11:17:00.182" v="422"/>
        <pc:sldMkLst>
          <pc:docMk/>
          <pc:sldMk cId="2476029329" sldId="683"/>
        </pc:sldMkLst>
        <pc:spChg chg="mod">
          <ac:chgData name="Jomar Talsnes Heggdal" userId="e1b480b8-c47c-4dae-9e48-963eb747fdef" providerId="ADAL" clId="{8DE6CDFD-5024-4A85-9078-CE23051C6265}" dt="2019-06-20T11:11:26.457" v="414" actId="20577"/>
          <ac:spMkLst>
            <pc:docMk/>
            <pc:sldMk cId="2476029329" sldId="683"/>
            <ac:spMk id="2" creationId="{059E3281-174D-4EC8-B329-0EFBAF9BCADC}"/>
          </ac:spMkLst>
        </pc:spChg>
        <pc:spChg chg="mod">
          <ac:chgData name="Jomar Talsnes Heggdal" userId="e1b480b8-c47c-4dae-9e48-963eb747fdef" providerId="ADAL" clId="{8DE6CDFD-5024-4A85-9078-CE23051C6265}" dt="2019-06-20T11:12:05.872" v="420" actId="20577"/>
          <ac:spMkLst>
            <pc:docMk/>
            <pc:sldMk cId="2476029329" sldId="683"/>
            <ac:spMk id="3" creationId="{F2CECF66-652C-4066-BBE1-C113F23ACAC1}"/>
          </ac:spMkLst>
        </pc:spChg>
        <pc:spChg chg="mod">
          <ac:chgData name="Jomar Talsnes Heggdal" userId="e1b480b8-c47c-4dae-9e48-963eb747fdef" providerId="ADAL" clId="{8DE6CDFD-5024-4A85-9078-CE23051C6265}" dt="2019-06-20T11:10:02.973" v="132" actId="20577"/>
          <ac:spMkLst>
            <pc:docMk/>
            <pc:sldMk cId="2476029329" sldId="683"/>
            <ac:spMk id="5" creationId="{A9B7D26F-5A78-4D00-B5A5-E2E862B084EE}"/>
          </ac:spMkLst>
        </pc:spChg>
        <pc:picChg chg="add mod">
          <ac:chgData name="Jomar Talsnes Heggdal" userId="e1b480b8-c47c-4dae-9e48-963eb747fdef" providerId="ADAL" clId="{8DE6CDFD-5024-4A85-9078-CE23051C6265}" dt="2019-06-20T11:12:08.669" v="421" actId="1076"/>
          <ac:picMkLst>
            <pc:docMk/>
            <pc:sldMk cId="2476029329" sldId="683"/>
            <ac:picMk id="6" creationId="{F31CFA5D-AF16-4377-95CC-B6677EA62906}"/>
          </ac:picMkLst>
        </pc:picChg>
      </pc:sldChg>
    </pc:docChg>
  </pc:docChgLst>
  <pc:docChgLst>
    <pc:chgData name="Jomar Talsnes Heggdal" userId="e1b480b8-c47c-4dae-9e48-963eb747fdef" providerId="ADAL" clId="{204196B3-1733-48D4-ABD6-60598E157DB9}"/>
    <pc:docChg chg="modSld">
      <pc:chgData name="Jomar Talsnes Heggdal" userId="e1b480b8-c47c-4dae-9e48-963eb747fdef" providerId="ADAL" clId="{204196B3-1733-48D4-ABD6-60598E157DB9}" dt="2019-06-27T07:10:19.301" v="0" actId="20577"/>
      <pc:docMkLst>
        <pc:docMk/>
      </pc:docMkLst>
      <pc:sldChg chg="modSp">
        <pc:chgData name="Jomar Talsnes Heggdal" userId="e1b480b8-c47c-4dae-9e48-963eb747fdef" providerId="ADAL" clId="{204196B3-1733-48D4-ABD6-60598E157DB9}" dt="2019-06-27T07:10:19.301" v="0" actId="20577"/>
        <pc:sldMkLst>
          <pc:docMk/>
          <pc:sldMk cId="3041963662" sldId="670"/>
        </pc:sldMkLst>
        <pc:spChg chg="mod">
          <ac:chgData name="Jomar Talsnes Heggdal" userId="e1b480b8-c47c-4dae-9e48-963eb747fdef" providerId="ADAL" clId="{204196B3-1733-48D4-ABD6-60598E157DB9}" dt="2019-06-27T07:10:19.301" v="0" actId="20577"/>
          <ac:spMkLst>
            <pc:docMk/>
            <pc:sldMk cId="3041963662" sldId="670"/>
            <ac:spMk id="2" creationId="{059E3281-174D-4EC8-B329-0EFBAF9BCAD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hosp.sharepoint.com/sites/BNL/7%20Nringspolitikk/088.%20Statistikkbanken/Arbeidsledighet%20i%20Bygg,%20anlegg%20og%20industri.%20NAV%20og%20AK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hosp.sharepoint.com/sites/BNL/7%20Nringspolitikk/088.%20Statistikkbanken/Arbeidsledighet%20i%20Bygg,%20anlegg%20og%20industri.%20NAV%20og%20AK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Bygg</a:t>
            </a:r>
            <a:r>
              <a:rPr lang="en-US" baseline="0" dirty="0"/>
              <a:t>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anlegg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'Måned for måned'!$J$32</c:f>
              <c:strCache>
                <c:ptCount val="1"/>
                <c:pt idx="0">
                  <c:v>Juni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'Måned for måned'!$K$26:$X$26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2012*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'Måned for måned'!$K$32:$X$32</c:f>
              <c:numCache>
                <c:formatCode>General</c:formatCode>
                <c:ptCount val="14"/>
                <c:pt idx="0">
                  <c:v>2.2000000000000002</c:v>
                </c:pt>
                <c:pt idx="1">
                  <c:v>1.5</c:v>
                </c:pt>
                <c:pt idx="2">
                  <c:v>1.6</c:v>
                </c:pt>
                <c:pt idx="3">
                  <c:v>4.5999999999999996</c:v>
                </c:pt>
                <c:pt idx="4">
                  <c:v>4.3</c:v>
                </c:pt>
                <c:pt idx="5">
                  <c:v>3.7</c:v>
                </c:pt>
                <c:pt idx="6">
                  <c:v>3.4</c:v>
                </c:pt>
                <c:pt idx="7">
                  <c:v>3.9</c:v>
                </c:pt>
                <c:pt idx="8">
                  <c:v>4.4000000000000004</c:v>
                </c:pt>
                <c:pt idx="9">
                  <c:v>4.5999999999999996</c:v>
                </c:pt>
                <c:pt idx="10">
                  <c:v>4.5999999999999996</c:v>
                </c:pt>
                <c:pt idx="11">
                  <c:v>3.6</c:v>
                </c:pt>
                <c:pt idx="12">
                  <c:v>2.8</c:v>
                </c:pt>
                <c:pt idx="1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C-4C0A-A9D6-A76F95F33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166208"/>
        <c:axId val="640167192"/>
      </c:barChart>
      <c:catAx>
        <c:axId val="6401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40167192"/>
        <c:crosses val="autoZero"/>
        <c:auto val="1"/>
        <c:lblAlgn val="ctr"/>
        <c:lblOffset val="100"/>
        <c:noMultiLvlLbl val="0"/>
      </c:catAx>
      <c:valAx>
        <c:axId val="64016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4016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Industri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409297271293182"/>
          <c:y val="0.18479556277239378"/>
          <c:w val="0.86472209227110186"/>
          <c:h val="0.486397672005719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'Måned for måned'!$J$47</c:f>
              <c:strCache>
                <c:ptCount val="1"/>
                <c:pt idx="0">
                  <c:v>Juni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'Måned for måned'!$K$26:$X$26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2012*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'Måned for måned'!$K$47:$X$47</c:f>
              <c:numCache>
                <c:formatCode>General</c:formatCode>
                <c:ptCount val="14"/>
                <c:pt idx="0">
                  <c:v>3</c:v>
                </c:pt>
                <c:pt idx="1">
                  <c:v>2.2000000000000002</c:v>
                </c:pt>
                <c:pt idx="2">
                  <c:v>2</c:v>
                </c:pt>
                <c:pt idx="3">
                  <c:v>4.4000000000000004</c:v>
                </c:pt>
                <c:pt idx="4">
                  <c:v>4.4000000000000004</c:v>
                </c:pt>
                <c:pt idx="5">
                  <c:v>3.6</c:v>
                </c:pt>
                <c:pt idx="6">
                  <c:v>3.2</c:v>
                </c:pt>
                <c:pt idx="7">
                  <c:v>3.1</c:v>
                </c:pt>
                <c:pt idx="8">
                  <c:v>3.4</c:v>
                </c:pt>
                <c:pt idx="9">
                  <c:v>4.2</c:v>
                </c:pt>
                <c:pt idx="10">
                  <c:v>4.5999999999999996</c:v>
                </c:pt>
                <c:pt idx="11">
                  <c:v>3.9</c:v>
                </c:pt>
                <c:pt idx="12">
                  <c:v>3.1</c:v>
                </c:pt>
                <c:pt idx="1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1-4E78-8FED-181E3F41C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674040"/>
        <c:axId val="452200976"/>
      </c:barChart>
      <c:catAx>
        <c:axId val="44267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2200976"/>
        <c:crosses val="autoZero"/>
        <c:auto val="1"/>
        <c:lblAlgn val="ctr"/>
        <c:lblOffset val="100"/>
        <c:noMultiLvlLbl val="0"/>
      </c:catAx>
      <c:valAx>
        <c:axId val="45220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267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A8B-F145-4AAC-A122-E15C6C1FD270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6E763-F294-46BE-BE17-D8A513F4B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0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7A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0057A4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0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539E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539E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6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4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1"/>
          <p:cNvSpPr/>
          <p:nvPr userDrawn="1"/>
        </p:nvSpPr>
        <p:spPr>
          <a:xfrm>
            <a:off x="0" y="0"/>
            <a:ext cx="9144000" cy="4495800"/>
          </a:xfrm>
          <a:custGeom>
            <a:avLst/>
            <a:gdLst>
              <a:gd name="connsiteX0" fmla="*/ 0 w 9144000"/>
              <a:gd name="connsiteY0" fmla="*/ 0 h 4495800"/>
              <a:gd name="connsiteX1" fmla="*/ 9144000 w 9144000"/>
              <a:gd name="connsiteY1" fmla="*/ 0 h 4495800"/>
              <a:gd name="connsiteX2" fmla="*/ 9144000 w 9144000"/>
              <a:gd name="connsiteY2" fmla="*/ 4286250 h 4495800"/>
              <a:gd name="connsiteX3" fmla="*/ 677863 w 9144000"/>
              <a:gd name="connsiteY3" fmla="*/ 4286250 h 4495800"/>
              <a:gd name="connsiteX4" fmla="*/ 555625 w 9144000"/>
              <a:gd name="connsiteY4" fmla="*/ 4495800 h 4495800"/>
              <a:gd name="connsiteX5" fmla="*/ 552450 w 9144000"/>
              <a:gd name="connsiteY5" fmla="*/ 4495800 h 4495800"/>
              <a:gd name="connsiteX6" fmla="*/ 431800 w 9144000"/>
              <a:gd name="connsiteY6" fmla="*/ 4286250 h 4495800"/>
              <a:gd name="connsiteX7" fmla="*/ 0 w 9144000"/>
              <a:gd name="connsiteY7" fmla="*/ 428625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495800">
                <a:moveTo>
                  <a:pt x="0" y="0"/>
                </a:moveTo>
                <a:lnTo>
                  <a:pt x="9144000" y="0"/>
                </a:lnTo>
                <a:lnTo>
                  <a:pt x="9144000" y="4286250"/>
                </a:lnTo>
                <a:lnTo>
                  <a:pt x="677863" y="4286250"/>
                </a:lnTo>
                <a:lnTo>
                  <a:pt x="555625" y="4495800"/>
                </a:lnTo>
                <a:lnTo>
                  <a:pt x="552450" y="4495800"/>
                </a:lnTo>
                <a:lnTo>
                  <a:pt x="431800" y="4286250"/>
                </a:lnTo>
                <a:lnTo>
                  <a:pt x="0" y="4286250"/>
                </a:lnTo>
                <a:close/>
              </a:path>
            </a:pathLst>
          </a:custGeom>
          <a:solidFill>
            <a:srgbClr val="32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4469" y="4576431"/>
            <a:ext cx="5937921" cy="32295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Tekst</a:t>
            </a:r>
            <a:endParaRPr lang="en-GB"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24" y="4520196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5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18918"/>
            <a:ext cx="9144000" cy="4075113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3402" y="4291891"/>
            <a:ext cx="5834519" cy="205185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53362" y="4506594"/>
            <a:ext cx="5834519" cy="27392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81" y="4418341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18918"/>
            <a:ext cx="9144000" cy="4075113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3402" y="4291891"/>
            <a:ext cx="5834519" cy="205185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53362" y="4506594"/>
            <a:ext cx="5834519" cy="27392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81" y="4418341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4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18918"/>
            <a:ext cx="9144000" cy="4075113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3402" y="4291891"/>
            <a:ext cx="5834519" cy="205185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53362" y="4506594"/>
            <a:ext cx="5834519" cy="27392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81" y="4418341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53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49999" y="777176"/>
            <a:ext cx="8244039" cy="845884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/>
              <a:t>Klikk for å legge til</a:t>
            </a:r>
            <a:br>
              <a:rPr lang="nb-NO" noProof="0"/>
            </a:br>
            <a:r>
              <a:rPr lang="nb-NO" noProof="0"/>
              <a:t>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9960" y="1866900"/>
            <a:ext cx="8244039" cy="2543260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689809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</a:t>
            </a:r>
            <a:br>
              <a:rPr lang="nb-NO"/>
            </a:br>
            <a:r>
              <a:rPr lang="nb-NO"/>
              <a:t>en tittel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49960" y="1868634"/>
            <a:ext cx="3726000" cy="25419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967999" y="1868634"/>
            <a:ext cx="3726000" cy="25419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351587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967999" y="1530160"/>
            <a:ext cx="3726000" cy="288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9960" y="2273300"/>
            <a:ext cx="3726000" cy="21368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71462" indent="0">
              <a:buNone/>
              <a:defRPr/>
            </a:lvl2pPr>
            <a:lvl3pPr marL="536575" indent="0">
              <a:buNone/>
              <a:defRPr/>
            </a:lvl3pPr>
            <a:lvl4pPr marL="806450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49999" y="777176"/>
            <a:ext cx="3725961" cy="1369124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/>
              <a:t>Klikk for å legge til</a:t>
            </a:r>
            <a:br>
              <a:rPr lang="nb-NO" noProof="0"/>
            </a:br>
            <a:r>
              <a:rPr lang="nb-NO" noProof="0"/>
              <a:t>en tittel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161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00A2DB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1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72000" y="688"/>
            <a:ext cx="4572000" cy="5144400"/>
          </a:xfrm>
          <a:solidFill>
            <a:srgbClr val="CCCCCC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000" y="1145907"/>
            <a:ext cx="3094577" cy="2853274"/>
          </a:xfrm>
        </p:spPr>
        <p:txBody>
          <a:bodyPr anchor="ctr">
            <a:normAutofit/>
          </a:bodyPr>
          <a:lstStyle>
            <a:lvl1pPr>
              <a:defRPr sz="2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0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3814639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98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farge +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1"/>
          <p:cNvSpPr/>
          <p:nvPr userDrawn="1"/>
        </p:nvSpPr>
        <p:spPr>
          <a:xfrm>
            <a:off x="0" y="0"/>
            <a:ext cx="4572000" cy="5145088"/>
          </a:xfrm>
          <a:prstGeom prst="rect">
            <a:avLst/>
          </a:prstGeom>
          <a:solidFill>
            <a:srgbClr val="32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000" y="827457"/>
            <a:ext cx="3094577" cy="3490174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900411" y="1132544"/>
            <a:ext cx="3793588" cy="2880000"/>
          </a:xfrm>
        </p:spPr>
        <p:txBody>
          <a:bodyPr anchor="ctr"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3691694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9909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5143" cy="5145043"/>
          </a:xfrm>
          <a:solidFill>
            <a:srgbClr val="CCCCCC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8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9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1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</a:t>
            </a:r>
            <a:br>
              <a:rPr lang="nb-NO"/>
            </a:br>
            <a:r>
              <a:rPr lang="nb-NO"/>
              <a:t>en tittel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27177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4217908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3158" r="40053" b="11784"/>
          <a:stretch/>
        </p:blipFill>
        <p:spPr>
          <a:xfrm>
            <a:off x="4087330" y="866775"/>
            <a:ext cx="5056670" cy="4284663"/>
          </a:xfrm>
          <a:prstGeom prst="rect">
            <a:avLst/>
          </a:prstGeom>
        </p:spPr>
      </p:pic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CBD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2CBDB7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F26531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5DC4B9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2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32549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32549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2DB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5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4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0057A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7A4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0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49999" y="777697"/>
            <a:ext cx="8244039" cy="8461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49960" y="1868634"/>
            <a:ext cx="8244039" cy="25419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49960" y="4640400"/>
            <a:ext cx="2057400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50000" y="343228"/>
            <a:ext cx="7179525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57633" y="4638722"/>
            <a:ext cx="536366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7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56" r:id="rId8"/>
    <p:sldLayoutId id="2147483674" r:id="rId9"/>
    <p:sldLayoutId id="2147483672" r:id="rId10"/>
    <p:sldLayoutId id="2147483657" r:id="rId11"/>
    <p:sldLayoutId id="2147483673" r:id="rId12"/>
    <p:sldLayoutId id="2147483659" r:id="rId13"/>
    <p:sldLayoutId id="2147483675" r:id="rId14"/>
    <p:sldLayoutId id="2147483676" r:id="rId15"/>
    <p:sldLayoutId id="2147483658" r:id="rId16"/>
    <p:sldLayoutId id="2147483650" r:id="rId17"/>
    <p:sldLayoutId id="2147483652" r:id="rId18"/>
    <p:sldLayoutId id="2147483663" r:id="rId19"/>
    <p:sldLayoutId id="2147483660" r:id="rId20"/>
    <p:sldLayoutId id="2147483661" r:id="rId21"/>
    <p:sldLayoutId id="2147483662" r:id="rId22"/>
    <p:sldLayoutId id="2147483654" r:id="rId23"/>
    <p:sldLayoutId id="2147483655" r:id="rId24"/>
    <p:sldLayoutId id="2147483677" r:id="rId2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200" strike="noStrike" kern="1200">
          <a:solidFill>
            <a:srgbClr val="333333"/>
          </a:solidFill>
          <a:latin typeface="+mn-lt"/>
          <a:ea typeface="+mn-ea"/>
          <a:cs typeface="+mn-cs"/>
        </a:defRPr>
      </a:lvl1pPr>
      <a:lvl2pPr marL="536575" indent="-26511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2pPr>
      <a:lvl3pPr marL="806450" indent="-2698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1343025" indent="-26511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sb.no/priser-og-prisindekser/artikler-og-publikasjoner/fortsatt-prisokning-for-nye-boliger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oligprodusentene.no/artikkelarkiv/boligsalget-12-ned-i-mai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sb.no/nasjonalregnskap-og-konjunkturer/artikler-og-publikasjoner/okt-sparing-i-husholdningene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sb.no/nasjonalregnskap-og-konjunkturer/artikler-og-publikasjoner/handelsspenninger-gir-svakere-vekstutsikter-for-norsk-okonomi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sb.no/nasjonalregnskap-og-konjunkturer/artikler-og-publikasjoner/jevn-vekst-i-fastlandsokonomien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sb.no/priser-og-prisindekser/artikler-og-publikasjoner/kpi-ned-0-3-prosent-i-mai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lobors.no/content/download/235655/3555988/version/2/file/Mndstatistikk%2BAksjer%2BApril%2B2019.xlsx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oslobors.no/content/download/236988/3572243/version/2/file/Mndstatistikk%2BAksjer%2BMai%2B2019.xls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oslobors.no/content/download/231396/3503086/version/2/file/Mndstatistikk%2BAksjer%2BJanuary%2B2019.xlsx" TargetMode="External"/><Relationship Id="rId5" Type="http://schemas.openxmlformats.org/officeDocument/2006/relationships/hyperlink" Target="https://www.oslobors.no/content/download/233871/3534548/version/2/file/Mndstatistikk%2BAksjer%2BFebruary%2B2019.xlsx" TargetMode="External"/><Relationship Id="rId4" Type="http://schemas.openxmlformats.org/officeDocument/2006/relationships/hyperlink" Target="https://www.oslobors.no/content/download/234816/3546174/version/3/file/Mndstatistikk%2BAksjer%2BMars%2B2019.xls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sb.no/offentlig-sektor/artikler-og-publikasjoner/veksten-i-eiendomsskatten-stopper-opp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norges-bank.no/contentassets/cda000898c914e7890fa1b545d81ace4/figurer_ppr_2_19.pdf?v=06/20/2019092444&amp;ft=.pdf" TargetMode="External"/><Relationship Id="rId2" Type="http://schemas.openxmlformats.org/officeDocument/2006/relationships/hyperlink" Target="https://static.norges-bank.no/contentassets/cda000898c914e7890fa1b545d81ace4/ppr_219.pdf?v=06/20/2019091626&amp;ft=.pdf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hyperlink" Target="https://static.norges-bank.no/contentassets/cda000898c914e7890fa1b545d81ace4/tallsett_19_2.xlsx?v=06/20/2019120331&amp;ft=.xls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sb.no/bank-og-finansmarked/artikler-og-publikasjoner/rentene-oker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sb.no/varehandel-og-tjenesteyting/artikler-og-publikasjoner/byggevarer-og-dagligvarer-bidro-til-nedgang-i-detaljhandelen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sb.no/bank-og-finansmarked/artikler-og-publikasjoner/svakere-innenlandsk-gjeldsvekst--391096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av.no/no/NAV+og+samfunn/Kontakt+NAV/Presse/Pressemeldinger/Svak+%C3%B8kning+i+sykefrav%C3%A6ret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spaniaposten.no/spania/okonomi-turisme-naeringsliv/okt-vekstprognose-for-spansk-okonomi/" TargetMode="Externa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dn.no/bygg-og-anlegg/kruse-smith/sissel-leire/kristiansand/kruse-smith-sjef-heidi-wolden-vi-taler-ikke-flere-slike-ar/2-1-626572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yggevareindustrien.no/nyheter-2019/stat-mai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sb.no/bygg-bolig-og-eiendom/statistikker/byggeareal/maaned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dnbnaringsmegling.no/no/miljosertifisering-lonner-seg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tbinfo.no/pressemelding/obos-prisene-opp-i-mai?publisherId=10510398&amp;releaseId=17865719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iendomnorge.no/oppgang-i-boligprisene-i-mai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BE50CD63-DD67-4751-A968-A4BD3E27B4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8763"/>
          <a:stretch>
            <a:fillRect/>
          </a:stretch>
        </p:blipFill>
        <p:spPr/>
      </p:pic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Markedstall for byggenæringen juni 2019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Jomar Talsnes Heggdal, jth@bnl.no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30.06.19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41330E4-4AF7-4BCA-815F-78882AFD9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227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Fortsatt prisøkning for nye boliger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10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12.06.19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Prisene på nye boliger har i gjennomsnitt gått opp med 5,9 prosent fra 1. kvartal 2018 til 1. kvartal 2019.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https://www.ssb.no/priser-og-prisindekser/artikler-og-publikasjoner/fortsatt-prisokning-for-nye-boliger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AAEDD2-4FE9-40CC-AFF3-9F0198EA0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16" y="3643491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Boligsalget 12% ned i mai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11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12.06.19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1600" dirty="0"/>
              <a:t>Boligsalget i mai havnet 12 % under samme måned i fjor</a:t>
            </a:r>
          </a:p>
          <a:p>
            <a:r>
              <a:rPr lang="nb-NO" sz="1600" dirty="0"/>
              <a:t>Hittil i år ligger dermed salget 1 % over fjoråret.</a:t>
            </a:r>
          </a:p>
          <a:p>
            <a:r>
              <a:rPr lang="nb-NO" sz="1600" dirty="0"/>
              <a:t>Ser vi på de ulike boligtypene, ser vi at vi hittil i år har hatt en nedgang i salget av eneboliger på 14 %, mens salget av småhus og leiligheter ligger hhv. 7 % og 8 % over fjoråret.  </a:t>
            </a:r>
          </a:p>
          <a:p>
            <a:r>
              <a:rPr lang="nb-NO" sz="1600" dirty="0"/>
              <a:t>De siste 12 månedene er det solgt 27 492 boliger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https://www.boligprodusentene.no/artikkelarkiv/boligsalget-12-ned-i-mai/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36802E5-F7C0-4208-976C-E6B8E6974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934" y="3408381"/>
            <a:ext cx="31718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47168C-5D25-418F-B0AA-95B7F228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Generell økonomi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12</a:t>
            </a:fld>
            <a:endParaRPr lang="nb-NO" noProof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BEB061E5-6889-4313-A5D5-1FFA49BFB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505446"/>
            <a:ext cx="3794125" cy="2134195"/>
          </a:xfrm>
        </p:spPr>
      </p:pic>
    </p:spTree>
    <p:extLst>
      <p:ext uri="{BB962C8B-B14F-4D97-AF65-F5344CB8AC3E}">
        <p14:creationId xmlns:p14="http://schemas.microsoft.com/office/powerpoint/2010/main" val="47575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Økt sparing i husholdningene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13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05.06.19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Husholdningenes disponible inntekt økte med 0,3 prosent fra 4. kvartal 2018 til 1. kvartal 2019, viser sesongjusterte tall. </a:t>
            </a:r>
          </a:p>
          <a:p>
            <a:r>
              <a:rPr lang="nb-NO" sz="1600" dirty="0"/>
              <a:t>Det var blant annet økte lønnsinntekter som bidro til oppgangen.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https://www.ssb.no/nasjonalregnskap-og-konjunkturer/artikler-og-publikasjoner/okt-sparing-i-husholdningene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5EC5E36-3A01-4D12-A9C6-6A060CA3E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16" y="3643491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43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Handelsspenninger gir svakere vekstutsikter for norsk økonomi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14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06.06.19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Norsk økonomi er inne i en moderat og bredt basert oppgangskonjunktur. </a:t>
            </a:r>
          </a:p>
          <a:p>
            <a:r>
              <a:rPr lang="nb-NO" sz="1600" dirty="0"/>
              <a:t>Økte renter og lavere vekst internasjonalt vil legge en demper på aktiviteten framover. </a:t>
            </a:r>
          </a:p>
          <a:p>
            <a:r>
              <a:rPr lang="nb-NO" sz="1600" dirty="0"/>
              <a:t>Boligmarkedet mer i balanse enn tidligere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https://www.ssb.no/nasjonalregnskap-og-konjunkturer/artikler-og-publikasjoner/handelsspenninger-gir-svakere-vekstutsikter-for-norsk-okonomi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5C33747-42E2-4D5F-9BCB-18F2CE85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16" y="3643491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Jevn vekst i fastlandsøkonomien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15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07.06.19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Bruttonasjonalprodukt for Fastlands-Norge steg 0,4 prosent i perioden februar-april, sammenliknet med november-januar. </a:t>
            </a:r>
          </a:p>
          <a:p>
            <a:r>
              <a:rPr lang="nb-NO" sz="1600" dirty="0"/>
              <a:t>Månedsveksten fra mars til april var 0,3 prosent.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https://www.ssb.no/nasjonalregnskap-og-konjunkturer/artikler-og-publikasjoner/jevn-vekst-i-fastlandsokonomien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B34CB6A-A4CD-4E2C-B366-BECA6DECA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16" y="3643491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1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KPI ned 0,3 prosent i mai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16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12.06.19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Konsumprisindeksen (KPI) steg 2,5 prosent fra mai 2018 til mai 2019, mens KPI-JAE økte 2,3 prosent i samme periode. </a:t>
            </a:r>
          </a:p>
          <a:p>
            <a:r>
              <a:rPr lang="nb-NO" sz="1600" dirty="0"/>
              <a:t>Fra april til mai 2019 gikk KPI ned 0,3 prosent, mens KPI-JAE gikk ned 0,2 prosent.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https://www.ssb.no/priser-og-prisindekser/artikler-og-publikasjoner/kpi-ned-0-3-prosent-i-mai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B708529-B3A3-4A5E-97BC-10081DCBF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16" y="3643491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9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Månedsstatistikk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17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12.06.19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Månedlig oppdatert statistikk for aksje-, obligasjons- og derivatmarkedet.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Mai </a:t>
            </a:r>
            <a:r>
              <a:rPr lang="nb-NO" sz="1600" dirty="0"/>
              <a:t> (</a:t>
            </a:r>
            <a:r>
              <a:rPr lang="nb-NO" sz="1600" dirty="0" err="1"/>
              <a:t>xlsx</a:t>
            </a:r>
            <a:r>
              <a:rPr lang="nb-NO" sz="1600" dirty="0"/>
              <a:t>, 1.018 kB) </a:t>
            </a:r>
          </a:p>
          <a:p>
            <a:r>
              <a:rPr lang="nb-NO" sz="1600" dirty="0">
                <a:hlinkClick r:id="rId3"/>
              </a:rPr>
              <a:t>April </a:t>
            </a:r>
            <a:r>
              <a:rPr lang="nb-NO" sz="1600" dirty="0"/>
              <a:t> (</a:t>
            </a:r>
            <a:r>
              <a:rPr lang="nb-NO" sz="1600" dirty="0" err="1"/>
              <a:t>xlsx</a:t>
            </a:r>
            <a:r>
              <a:rPr lang="nb-NO" sz="1600" dirty="0"/>
              <a:t>, 1.018 kB) </a:t>
            </a:r>
          </a:p>
          <a:p>
            <a:r>
              <a:rPr lang="nb-NO" sz="1600" dirty="0">
                <a:hlinkClick r:id="rId4"/>
              </a:rPr>
              <a:t>Mars </a:t>
            </a:r>
            <a:r>
              <a:rPr lang="nb-NO" sz="1600" dirty="0"/>
              <a:t> (</a:t>
            </a:r>
            <a:r>
              <a:rPr lang="nb-NO" sz="1600" dirty="0" err="1"/>
              <a:t>xlsx</a:t>
            </a:r>
            <a:r>
              <a:rPr lang="nb-NO" sz="1600" dirty="0"/>
              <a:t>, 1.018 kB) </a:t>
            </a:r>
          </a:p>
          <a:p>
            <a:r>
              <a:rPr lang="nb-NO" sz="1600" dirty="0">
                <a:hlinkClick r:id="rId5"/>
              </a:rPr>
              <a:t>Februar </a:t>
            </a:r>
            <a:r>
              <a:rPr lang="nb-NO" sz="1600" dirty="0"/>
              <a:t> (</a:t>
            </a:r>
            <a:r>
              <a:rPr lang="nb-NO" sz="1600" dirty="0" err="1"/>
              <a:t>xlsx</a:t>
            </a:r>
            <a:r>
              <a:rPr lang="nb-NO" sz="1600" dirty="0"/>
              <a:t>, 986 kB) </a:t>
            </a:r>
          </a:p>
          <a:p>
            <a:r>
              <a:rPr lang="nb-NO" sz="1600" dirty="0">
                <a:hlinkClick r:id="rId6"/>
              </a:rPr>
              <a:t>Januar </a:t>
            </a:r>
            <a:r>
              <a:rPr lang="nb-NO" sz="1600" dirty="0"/>
              <a:t> (</a:t>
            </a:r>
            <a:r>
              <a:rPr lang="nb-NO" sz="1600" dirty="0" err="1"/>
              <a:t>xlsx</a:t>
            </a:r>
            <a:r>
              <a:rPr lang="nb-NO" sz="1600" dirty="0"/>
              <a:t>, 983 kB) </a:t>
            </a:r>
          </a:p>
          <a:p>
            <a:endParaRPr lang="nb-NO" sz="16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97673D9-BCC4-437F-BCB7-BA8729C6A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435" y="3171361"/>
            <a:ext cx="20097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Veksten i eiendomsskatten stopper opp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18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17.06.19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Eiendomsskatteinntektene til kommunene samlet økte bare med 4 prosent fra 2017 til 2018. </a:t>
            </a:r>
          </a:p>
          <a:p>
            <a:r>
              <a:rPr lang="nb-NO" sz="1600" dirty="0"/>
              <a:t>Det er langt mindre enn hva som har vært tilfellet i perioden 2015-2017, da den årlige økningen i eiendomsskatten varierte mellom 10 og 16 prosent.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https://www.ssb.no/offentlig-sektor/artikler-og-publikasjoner/veksten-i-eiendomsskatten-stopper-opp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7660C9B-F6AF-4430-9334-6CCBEA50F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16" y="3643491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9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Pengepolitisk</a:t>
            </a:r>
            <a:r>
              <a:rPr lang="nb-NO" b="1" dirty="0"/>
              <a:t> rapport med vurdering av finansiell stabilitet 2/19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19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20.06.19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1600" dirty="0"/>
              <a:t>Renten fra Norges- Bank satt opp 0,25 %</a:t>
            </a:r>
          </a:p>
          <a:p>
            <a:r>
              <a:rPr lang="nb-NO" sz="1600" dirty="0"/>
              <a:t>Rapporten inneholder Norges Banks vurdering av utsiktene for styringsrenten og behovet for en </a:t>
            </a:r>
            <a:r>
              <a:rPr lang="nb-NO" sz="1600" dirty="0" err="1"/>
              <a:t>motsyklisk</a:t>
            </a:r>
            <a:r>
              <a:rPr lang="nb-NO" sz="1600" dirty="0"/>
              <a:t> kapitalbuffer i bankene. Vurderingene er basert på de økonomiske anslagene som fremgår av rapporten. Utgis fire ganger årlig: mars, juni, september og desember.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 err="1">
                <a:hlinkClick r:id="rId2"/>
              </a:rPr>
              <a:t>Pengepolitisk</a:t>
            </a:r>
            <a:r>
              <a:rPr lang="nb-NO" sz="1600" dirty="0">
                <a:hlinkClick r:id="rId2"/>
              </a:rPr>
              <a:t> rapport 2/19 (</a:t>
            </a:r>
            <a:r>
              <a:rPr lang="nb-NO" sz="1600" dirty="0" err="1">
                <a:hlinkClick r:id="rId2"/>
              </a:rPr>
              <a:t>pdf</a:t>
            </a:r>
            <a:r>
              <a:rPr lang="nb-NO" sz="1600" dirty="0">
                <a:hlinkClick r:id="rId2"/>
              </a:rPr>
              <a:t>) </a:t>
            </a:r>
            <a:endParaRPr lang="nb-NO" sz="1600" dirty="0"/>
          </a:p>
          <a:p>
            <a:r>
              <a:rPr lang="nb-NO" sz="1600" dirty="0">
                <a:hlinkClick r:id="rId3"/>
              </a:rPr>
              <a:t>Figurer (</a:t>
            </a:r>
            <a:r>
              <a:rPr lang="nb-NO" sz="1600" dirty="0" err="1">
                <a:hlinkClick r:id="rId3"/>
              </a:rPr>
              <a:t>pdf</a:t>
            </a:r>
            <a:r>
              <a:rPr lang="nb-NO" sz="1600" dirty="0">
                <a:hlinkClick r:id="rId3"/>
              </a:rPr>
              <a:t>) </a:t>
            </a:r>
            <a:endParaRPr lang="nb-NO" sz="1600" dirty="0"/>
          </a:p>
          <a:p>
            <a:r>
              <a:rPr lang="nb-NO" sz="1600" dirty="0" err="1">
                <a:hlinkClick r:id="rId4"/>
              </a:rPr>
              <a:t>Tallsett</a:t>
            </a:r>
            <a:r>
              <a:rPr lang="nb-NO" sz="1600" dirty="0">
                <a:hlinkClick r:id="rId4"/>
              </a:rPr>
              <a:t> (</a:t>
            </a:r>
            <a:r>
              <a:rPr lang="nb-NO" sz="1600" dirty="0" err="1">
                <a:hlinkClick r:id="rId4"/>
              </a:rPr>
              <a:t>xlsx</a:t>
            </a:r>
            <a:r>
              <a:rPr lang="nb-NO" sz="1600" dirty="0">
                <a:hlinkClick r:id="rId4"/>
              </a:rPr>
              <a:t>) </a:t>
            </a:r>
            <a:endParaRPr lang="nb-NO" sz="1600" dirty="0"/>
          </a:p>
          <a:p>
            <a:endParaRPr lang="nb-NO" sz="16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A751F3A-5CDE-4500-BA1A-BCC530958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758" y="3614916"/>
            <a:ext cx="28098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7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DE060789-0ACD-4180-9BBA-4E8BB612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Bygg og anleggsmarkedet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733B4186-2206-42F6-9567-CFE5DBA17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309812"/>
            <a:ext cx="3794125" cy="2525464"/>
          </a:xfrm>
        </p:spPr>
      </p:pic>
    </p:spTree>
    <p:extLst>
      <p:ext uri="{BB962C8B-B14F-4D97-AF65-F5344CB8AC3E}">
        <p14:creationId xmlns:p14="http://schemas.microsoft.com/office/powerpoint/2010/main" val="1129278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Rentene øker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20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25.07.19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Renta på nye boliglån til husholdninger fra banker og kredittforetak økte med 0,08 prosentpoeng fra mars til april 2019 til 2,60 prosent. </a:t>
            </a:r>
          </a:p>
          <a:p>
            <a:r>
              <a:rPr lang="nb-NO" sz="1600" dirty="0"/>
              <a:t>Renten for BSU (Boligsparing for ungdom) var 3,13 prosent i april.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https://www.ssb.no/bank-og-finansmarked/artikler-og-publikasjoner/rentene-oker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9C41161-946B-42CA-80D2-8E644F613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16" y="3643491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7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Byggevarer og dagligvarer bidro til nedgang i detaljhandelen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21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27.06.19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Omsetningsvolumet til detaljhandelsbedriftene gikk ned med 1,3 prosent fra april til mai 2019, viser sesongjusterte tall. </a:t>
            </a:r>
          </a:p>
          <a:p>
            <a:r>
              <a:rPr lang="nb-NO" sz="1600" dirty="0"/>
              <a:t>Dette skjer etter en oppgang på 1,9 prosent fra mars til april.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https://www.ssb.no/varehandel-og-tjenesteyting/artikler-og-publikasjoner/byggevarer-og-dagligvarer-bidro-til-nedgang-i-detaljhandelen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C6EA3F9-A72B-4EA3-9CDD-6ED92E255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16" y="3643491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3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Svakere innenlandsk gjeldsvekst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22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28.07.19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Tolvmånedersveksten i publikums innenlandske lånegjeld (K2) var 5,6 prosent fram til utgangen av mai 2019, ned fra 5,7 prosent måneden før. 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https://www.ssb.no/bank-og-finansmarked/artikler-og-publikasjoner/svakere-innenlandsk-gjeldsvekst--391096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C4F04D8-E03A-4A31-BBE5-1AB576403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16" y="3643491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41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4ED7F596-C659-4960-B189-93409C48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Arbeidsmarkedet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9974AB0-D754-42A4-BA3F-4DC35DAF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23</a:t>
            </a:fld>
            <a:endParaRPr lang="en-GB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76FF56F6-F756-440C-9F27-52CA770D9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149747"/>
            <a:ext cx="3794125" cy="2845593"/>
          </a:xfrm>
        </p:spPr>
      </p:pic>
    </p:spTree>
    <p:extLst>
      <p:ext uri="{BB962C8B-B14F-4D97-AF65-F5344CB8AC3E}">
        <p14:creationId xmlns:p14="http://schemas.microsoft.com/office/powerpoint/2010/main" val="353608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Sykefraværet faller i BA og industrien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24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12.06.19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S</a:t>
            </a:r>
            <a:r>
              <a:rPr lang="nb-NO" sz="1800" dirty="0"/>
              <a:t>ykefravær industri 1.kv.: 4,6 %</a:t>
            </a:r>
          </a:p>
          <a:p>
            <a:r>
              <a:rPr lang="nb-NO" sz="1800" dirty="0"/>
              <a:t>Sykefravær BA 1.k: 5,1 %</a:t>
            </a:r>
          </a:p>
          <a:p>
            <a:r>
              <a:rPr lang="nb-NO" sz="1600" dirty="0"/>
              <a:t>Det legemeldte sykefraværet i 1. kvartal 2019 var 5,0 prosent, og det egenmeldte var 0,9 prosent. 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https://www.nav.no/no/NAV+og+samfunn/Kontakt+NAV/Presse/Pressemeldinger/Svak+%C3%B8kning+i+sykefrav%C3%A6ret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E9B970D-9B06-4EEA-8E40-D6F0E0FD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540" y="3498723"/>
            <a:ext cx="1295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14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Fortsatt faller arbeidsledigheten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25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09CE0841-EDF1-4883-8616-E87C1929B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864868"/>
              </p:ext>
            </p:extLst>
          </p:nvPr>
        </p:nvGraphicFramePr>
        <p:xfrm>
          <a:off x="449263" y="1868488"/>
          <a:ext cx="3727450" cy="25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7F42DCB9-9917-41FC-8F13-D3D6140E9EA1}"/>
              </a:ext>
              <a:ext uri="{147F2762-F138-4A5C-976F-8EAC2B608ADB}">
                <a16:predDERef xmlns:a16="http://schemas.microsoft.com/office/drawing/2014/main" pred="{E7E57785-4C1E-45FF-AD09-2DB41C7A286D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318002626"/>
              </p:ext>
            </p:extLst>
          </p:nvPr>
        </p:nvGraphicFramePr>
        <p:xfrm>
          <a:off x="4695371" y="1868488"/>
          <a:ext cx="3999367" cy="25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2336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586380D-445B-4448-A0D0-5262E936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26</a:t>
            </a:fld>
            <a:endParaRPr lang="nb-NO" noProof="0"/>
          </a:p>
        </p:txBody>
      </p:sp>
      <p:pic>
        <p:nvPicPr>
          <p:cNvPr id="1026" name="Picture 2" descr="Image result for økonomi">
            <a:hlinkClick r:id="rId2"/>
            <a:extLst>
              <a:ext uri="{FF2B5EF4-FFF2-40B4-BE49-F238E27FC236}">
                <a16:creationId xmlns:a16="http://schemas.microsoft.com/office/drawing/2014/main" id="{06B7C5D7-8C38-4CA4-9B1F-21A901CC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74" y="1617784"/>
            <a:ext cx="3896463" cy="25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86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27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25.07.19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8B4E57F8-A4DA-4492-AAE8-1EE80CB02B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9264" y="2560572"/>
          <a:ext cx="3727448" cy="1157418"/>
        </p:xfrm>
        <a:graphic>
          <a:graphicData uri="http://schemas.openxmlformats.org/drawingml/2006/table">
            <a:tbl>
              <a:tblPr/>
              <a:tblGrid>
                <a:gridCol w="931862">
                  <a:extLst>
                    <a:ext uri="{9D8B030D-6E8A-4147-A177-3AD203B41FA5}">
                      <a16:colId xmlns:a16="http://schemas.microsoft.com/office/drawing/2014/main" val="1330249865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1457465106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1378387371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4286528579"/>
                    </a:ext>
                  </a:extLst>
                </a:gridCol>
              </a:tblGrid>
              <a:tr h="537373">
                <a:tc>
                  <a:txBody>
                    <a:bodyPr/>
                    <a:lstStyle/>
                    <a:p>
                      <a:r>
                        <a:rPr lang="nb-NO" sz="800"/>
                        <a:t>Kruse Smith as (konsern), årsresultat 2018 (i MNOK)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2018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2017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Endring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097416"/>
                  </a:ext>
                </a:extLst>
              </a:tr>
              <a:tr h="165345">
                <a:tc>
                  <a:txBody>
                    <a:bodyPr/>
                    <a:lstStyle/>
                    <a:p>
                      <a:r>
                        <a:rPr lang="nb-NO" sz="800"/>
                        <a:t>Omsetning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4334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3643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19 %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340032"/>
                  </a:ext>
                </a:extLst>
              </a:tr>
              <a:tr h="289355">
                <a:tc>
                  <a:txBody>
                    <a:bodyPr/>
                    <a:lstStyle/>
                    <a:p>
                      <a:r>
                        <a:rPr lang="nb-NO" sz="800"/>
                        <a:t>Driftsresultat (ebit)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-87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-169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-%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077525"/>
                  </a:ext>
                </a:extLst>
              </a:tr>
              <a:tr h="165345">
                <a:tc>
                  <a:txBody>
                    <a:bodyPr/>
                    <a:lstStyle/>
                    <a:p>
                      <a:r>
                        <a:rPr lang="nb-NO" sz="800"/>
                        <a:t>Resultat før skatt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-75,5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-137,7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/>
                        <a:t>-%</a:t>
                      </a:r>
                    </a:p>
                  </a:txBody>
                  <a:tcPr marL="41336" marR="41336" marT="20668" marB="20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51328"/>
                  </a:ext>
                </a:extLst>
              </a:tr>
            </a:tbl>
          </a:graphicData>
        </a:graphic>
      </p:graphicFrame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https://www.dn.no/bygg-og-anlegg/kruse-smith/sissel-leire/kristiansand/kruse-smith-sjef-heidi-wolden-vi-taler-ikke-flere-slike-ar/2-1-626572</a:t>
            </a:r>
            <a:r>
              <a:rPr lang="nb-NO" sz="1600" dirty="0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DC0B588-1057-4BAD-B2D8-D34683AE1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61" y="3770879"/>
            <a:ext cx="18954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3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b="1" dirty="0"/>
              <a:t>Byggjekostnadsindeks for røyrleggjararbeid i kontor- og forretningsbygg</a:t>
            </a:r>
            <a:br>
              <a:rPr lang="nn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14.06.19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1600" dirty="0"/>
              <a:t>2,0 %</a:t>
            </a:r>
          </a:p>
          <a:p>
            <a:r>
              <a:rPr lang="nn-NO" sz="1600" dirty="0"/>
              <a:t>auke frå førre år i byggjekostnadsindeks for røyrleggjararbeid</a:t>
            </a:r>
          </a:p>
          <a:p>
            <a:endParaRPr lang="nb-NO" sz="1600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838E467-0CE0-4681-8C5F-66139BDD33C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967288" y="2257710"/>
            <a:ext cx="3727450" cy="176314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881F1FD-1146-4B5A-802E-91A047909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0" y="3593087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Fortsatt godt salg hos byggevareindustrien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600" dirty="0"/>
              <a:t>Det innenlandske salget av byggevarer fra industrien i mai 2019 ende opp med 4,8% sett i forhold til 2018</a:t>
            </a:r>
          </a:p>
          <a:p>
            <a:r>
              <a:rPr lang="nb-NO" sz="1600" dirty="0"/>
              <a:t>Det var likt antall salgsdager i 2019 og 2018</a:t>
            </a:r>
          </a:p>
          <a:p>
            <a:r>
              <a:rPr lang="nb-NO" sz="1600" dirty="0"/>
              <a:t>Betongbaserte byggevarer hadde en oppgang på </a:t>
            </a:r>
            <a:r>
              <a:rPr lang="nb-NO" sz="1600" dirty="0" err="1"/>
              <a:t>ca</a:t>
            </a:r>
            <a:r>
              <a:rPr lang="nb-NO" sz="1600" dirty="0"/>
              <a:t> 3 %, </a:t>
            </a:r>
            <a:r>
              <a:rPr lang="nb-NO" sz="1600" dirty="0" err="1"/>
              <a:t>trebaserte</a:t>
            </a:r>
            <a:r>
              <a:rPr lang="nb-NO" sz="1600" dirty="0"/>
              <a:t> på </a:t>
            </a:r>
            <a:r>
              <a:rPr lang="nb-NO" sz="1600" dirty="0" err="1"/>
              <a:t>ca</a:t>
            </a:r>
            <a:r>
              <a:rPr lang="nb-NO" sz="1600" dirty="0"/>
              <a:t> 5% og øvrige byggevarer hadde en oppgang på vel 6 %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https://www.byggevareindustrien.no/nyheter-2019/stat-mai/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31CFA5D-AF16-4377-95CC-B6677EA6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279" y="3305437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Byggeareal april-mai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5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-5,3 %</a:t>
            </a:r>
          </a:p>
          <a:p>
            <a:r>
              <a:rPr lang="nb-NO" sz="1600" dirty="0"/>
              <a:t>endring i antall igangsettingstillatelser til boliger fra april til mai 2019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https://www.ssb.no/bygg-bolig-og-eiendom/statistikker/byggeareal/maaned</a:t>
            </a:r>
            <a:r>
              <a:rPr lang="nb-NO" sz="16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197E25D-B07B-43B3-92B5-FA45B3FD7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16" y="3643491"/>
            <a:ext cx="3086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Miljøsertifisering lønner seg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6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27.06.19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1600" dirty="0"/>
              <a:t>Miljøsertifisering av nye kontorbygg lønner seg fordi det utløser en merverdi som langt overgår merkostnaden i entreprisen det innebærer. For det andre bedres lønnsomheten av at miljøsertifisering kan gi grunnlag for høyere låneutmåling. I januar testet vi 25 av de største eiendomsbesitterene i Oslo, med verdier for drøye NOK 400 mrd., i forhold til deres eventuelle merbetalingsvillighet for et kontorbygg på Helsfyr sertifisert med </a:t>
            </a:r>
            <a:r>
              <a:rPr lang="nb-NO" sz="1600" dirty="0" err="1"/>
              <a:t>Breeam</a:t>
            </a:r>
            <a:r>
              <a:rPr lang="nb-NO" sz="1600" dirty="0"/>
              <a:t> NOR </a:t>
            </a:r>
            <a:r>
              <a:rPr lang="nb-NO" sz="1600" dirty="0" err="1"/>
              <a:t>Excellent</a:t>
            </a:r>
            <a:r>
              <a:rPr lang="nb-NO" sz="1600" dirty="0"/>
              <a:t> kontra et kontorbygg på samme beliggenhet uten sertifisering.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https://www.dnbnaringsmegling.no/no/miljosertifisering-lonner-seg/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9736538-F309-41B6-ACD4-655858F7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983" y="3767400"/>
            <a:ext cx="30003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9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CB026D-1A76-416A-8468-DB28DF7A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Boligmarkedet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B94C273-3FF6-4A08-8DE4-6AAE9A83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0D6D992-D9D8-4547-98B8-5189B82B4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230368"/>
            <a:ext cx="3794125" cy="2684352"/>
          </a:xfrm>
        </p:spPr>
      </p:pic>
    </p:spTree>
    <p:extLst>
      <p:ext uri="{BB962C8B-B14F-4D97-AF65-F5344CB8AC3E}">
        <p14:creationId xmlns:p14="http://schemas.microsoft.com/office/powerpoint/2010/main" val="183266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OBOS-prisene opp i mai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8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03.06.19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Siden nyttår har prisene for brukte OBOS-boliger i Oslo-området steget med 5,8 prosent. </a:t>
            </a:r>
          </a:p>
          <a:p>
            <a:r>
              <a:rPr lang="nb-NO" dirty="0"/>
              <a:t>OBOS forventer fortsatt prisvekst, men dette er ikke tiden for ville budrunder.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https://www.ntbinfo.no/pressemelding/obos-prisene-opp-i-mai?publisherId=10510398&amp;releaseId=17865719</a:t>
            </a:r>
            <a:r>
              <a:rPr lang="nb-NO" sz="1600" dirty="0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8C864D7-2001-48D5-AEFF-F5546D1D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782" y="3359702"/>
            <a:ext cx="30194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9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Boligprisene mai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9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juni 2019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05.06.19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59E3281-174D-4EC8-B329-0EFBAF9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Boligprisene steg med 0,7 prosent nominelt i mai måned. Korrigert for sesongvariasjoner steg prisene med 0,5 prosent.</a:t>
            </a:r>
          </a:p>
          <a:p>
            <a:r>
              <a:rPr lang="nb-NO" sz="1600" dirty="0"/>
              <a:t>Boligprisene er nå 1,8 prosent høyere enn for et år siden.</a:t>
            </a:r>
          </a:p>
          <a:p>
            <a:endParaRPr lang="nb-NO" sz="1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CECF66-652C-4066-BBE1-C113F23ACAC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http://eiendomnorge.no/oppgang-i-boligprisene-i-mai/</a:t>
            </a:r>
            <a:r>
              <a:rPr lang="nb-NO" sz="16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F4621E3-B2CC-4358-8288-90CAE685A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792" y="2975393"/>
            <a:ext cx="27908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9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NL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32549F"/>
      </a:accent1>
      <a:accent2>
        <a:srgbClr val="D25F2A"/>
      </a:accent2>
      <a:accent3>
        <a:srgbClr val="539ECC"/>
      </a:accent3>
      <a:accent4>
        <a:srgbClr val="F4C017"/>
      </a:accent4>
      <a:accent5>
        <a:srgbClr val="A2DDD1"/>
      </a:accent5>
      <a:accent6>
        <a:srgbClr val="2B7981"/>
      </a:accent6>
      <a:hlink>
        <a:srgbClr val="0563C1"/>
      </a:hlink>
      <a:folHlink>
        <a:srgbClr val="954F72"/>
      </a:folHlink>
    </a:clrScheme>
    <a:fontScheme name="NHO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l17" id="{A52A0E69-FEA8-4608-BC4E-64F54BA3B958}" vid="{527883D0-90FE-4528-B64F-B23E42D42A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 - Samhandlingsrom" ma:contentTypeID="0x0101002703D2AF657F4CC69F3B5766777647D7004341477D8637482E9A0D4D24A735804E003510C93B5588415EA97F771344DB506000B054C2059CD3DE43A419FB6A82F2F822" ma:contentTypeVersion="40" ma:contentTypeDescription="Opprett et nytt dokument." ma:contentTypeScope="" ma:versionID="e259478a0d694e3bd80159f09aae2d26">
  <xsd:schema xmlns:xsd="http://www.w3.org/2001/XMLSchema" xmlns:xs="http://www.w3.org/2001/XMLSchema" xmlns:p="http://schemas.microsoft.com/office/2006/metadata/properties" xmlns:ns2="1fcd92dd-7d74-4918-8c11-98baf3d8368d" targetNamespace="http://schemas.microsoft.com/office/2006/metadata/properties" ma:root="true" ma:fieldsID="02cf739a6a016eadf75cbbc57ccd7b0c" ns2:_="">
    <xsd:import namespace="1fcd92dd-7d74-4918-8c11-98baf3d8368d"/>
    <xsd:element name="properties">
      <xsd:complexType>
        <xsd:sequence>
          <xsd:element name="documentManagement">
            <xsd:complexType>
              <xsd:all>
                <xsd:element ref="ns2:NHO_DocumentStatus"/>
                <xsd:element ref="ns2:NHO_DocumentProperty"/>
                <xsd:element ref="ns2:NHO_DocumentDate" minOccurs="0"/>
                <xsd:element ref="ns2:NHO_DocumentArchiveDate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c33924c3673147c88830f2707c1978bc" minOccurs="0"/>
                <xsd:element ref="ns2:p8a47c7619634ae9930087b62d76e394" minOccurs="0"/>
                <xsd:element ref="ns2:_dlc_DocId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d92dd-7d74-4918-8c11-98baf3d8368d" elementFormDefault="qualified">
    <xsd:import namespace="http://schemas.microsoft.com/office/2006/documentManagement/types"/>
    <xsd:import namespace="http://schemas.microsoft.com/office/infopath/2007/PartnerControls"/>
    <xsd:element name="NHO_DocumentStatus" ma:index="2" ma:displayName="Status" ma:default="Under behandling" ma:description="Status" ma:format="Dropdown" ma:internalName="NHO_DocumentStatus">
      <xsd:simpleType>
        <xsd:restriction base="dms:Choice">
          <xsd:enumeration value="Under behandling"/>
          <xsd:enumeration value="Til fordeling"/>
          <xsd:enumeration value="Arkivert"/>
        </xsd:restriction>
      </xsd:simpleType>
    </xsd:element>
    <xsd:element name="NHO_DocumentProperty" ma:index="3" ma:displayName="Inn/ut/internt" ma:default="Internt" ma:description="Inn/ut/internt" ma:format="Dropdown" ma:internalName="NHO_DocumentProperty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4" nillable="true" ma:displayName="Dokumentdato" ma:description="Dokumentdato" ma:format="DateOnly" ma:internalName="NHO_DocumentDate" ma:readOnly="false">
      <xsd:simpleType>
        <xsd:restriction base="dms:DateTime"/>
      </xsd:simpleType>
    </xsd:element>
    <xsd:element name="NHO_DocumentArchiveDate" ma:index="5" nillable="true" ma:displayName="Arkivdato" ma:format="DateTime" ma:hidden="true" ma:internalName="NHO_DocumentArchiveDate">
      <xsd:simpleType>
        <xsd:restriction base="dms:DateTime"/>
      </xsd:simpleType>
    </xsd:element>
    <xsd:element name="ARENA_DocumentReference" ma:index="9" nillable="true" ma:displayName="Deres referanse" ma:description="Deres referanse" ma:internalName="ARENA_DocumentReference">
      <xsd:simpleType>
        <xsd:restriction base="dms:Text"/>
      </xsd:simpleType>
    </xsd:element>
    <xsd:element name="ARENA_DocumentRecipient" ma:index="10" nillable="true" ma:displayName="Mottaker" ma:description="Mottaker" ma:internalName="ARENA_DocumentRecipient">
      <xsd:simpleType>
        <xsd:restriction base="dms:Text"/>
      </xsd:simpleType>
    </xsd:element>
    <xsd:element name="ARENA_DocumentSender" ma:index="11" nillable="true" ma:displayName="Avsender" ma:description="Avsender" ma:internalName="ARENA_DocumentSender">
      <xsd:simpleType>
        <xsd:restriction base="dms:Text"/>
      </xsd:simpleType>
    </xsd:element>
    <xsd:element name="_dlc_DocIdUrl" ma:index="12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16295959-3423-4a34-816e-bfdd7cf52021}" ma:internalName="TaxCatchAll" ma:showField="CatchAllData" ma:web="597b9fc1-7a82-4146-b00d-c85ef93e9c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16295959-3423-4a34-816e-bfdd7cf52021}" ma:internalName="TaxCatchAllLabel" ma:readOnly="true" ma:showField="CatchAllDataLabel" ma:web="597b9fc1-7a82-4146-b00d-c85ef93e9c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33924c3673147c88830f2707c1978bc" ma:index="17" nillable="true" ma:taxonomy="true" ma:internalName="c33924c3673147c88830f2707c1978bc" ma:taxonomyFieldName="NhoMmdCaseWorker" ma:displayName="Saksbehandler" ma:default="" ma:fieldId="{c33924c3-6731-47c8-8830-f2707c1978bc}" ma:sspId="23ae1762-dfb7-4954-b585-25db1d1094a4" ma:termSetId="bbd35930-3809-4f28-8ebd-605c94742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19" nillable="true" ma:taxonomy="true" ma:internalName="p8a47c7619634ae9930087b62d76e394" ma:taxonomyFieldName="NHO_OrganisationUnit" ma:displayName="Organisasjonsenhet" ma:fieldId="{98a47c76-1963-4ae9-9300-87b62d76e394}" ma:sspId="23ae1762-dfb7-4954-b585-25db1d1094a4" ma:termSetId="110110fd-e430-4d4e-8550-74127a1a53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TaxKeywordTaxHTField" ma:index="24" nillable="true" ma:taxonomy="true" ma:internalName="TaxKeywordTaxHTField" ma:taxonomyFieldName="TaxKeyword" ma:displayName="Organisasjonsnøkkelord" ma:fieldId="{23f27201-bee3-471e-b2e7-b64fd8b7ca38}" ma:taxonomyMulti="true" ma:sspId="23ae1762-dfb7-4954-b585-25db1d1094a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HO_DocumentStatus xmlns="1fcd92dd-7d74-4918-8c11-98baf3d8368d">Under behandling</NHO_DocumentStatus>
    <c33924c3673147c88830f2707c1978bc xmlns="1fcd92dd-7d74-4918-8c11-98baf3d8368d">
      <Terms xmlns="http://schemas.microsoft.com/office/infopath/2007/PartnerControls"/>
    </c33924c3673147c88830f2707c1978bc>
    <TaxKeywordTaxHTField xmlns="1fcd92dd-7d74-4918-8c11-98baf3d8368d">
      <Terms xmlns="http://schemas.microsoft.com/office/infopath/2007/PartnerControls"/>
    </TaxKeywordTaxHTField>
    <ARENA_DocumentReference xmlns="1fcd92dd-7d74-4918-8c11-98baf3d8368d" xsi:nil="true"/>
    <ARENA_DocumentRecipient xmlns="1fcd92dd-7d74-4918-8c11-98baf3d8368d" xsi:nil="true"/>
    <NHO_DocumentDate xmlns="1fcd92dd-7d74-4918-8c11-98baf3d8368d">2016-01-11T12:25:48+00:00</NHO_DocumentDate>
    <NHO_DocumentArchiveDate xmlns="1fcd92dd-7d74-4918-8c11-98baf3d8368d" xsi:nil="true"/>
    <TaxCatchAll xmlns="1fcd92dd-7d74-4918-8c11-98baf3d8368d"/>
    <ARENA_DocumentSender xmlns="1fcd92dd-7d74-4918-8c11-98baf3d8368d" xsi:nil="true"/>
    <p8a47c7619634ae9930087b62d76e394 xmlns="1fcd92dd-7d74-4918-8c11-98baf3d8368d">
      <Terms xmlns="http://schemas.microsoft.com/office/infopath/2007/PartnerControls"/>
    </p8a47c7619634ae9930087b62d76e394>
    <NHO_DocumentProperty xmlns="1fcd92dd-7d74-4918-8c11-98baf3d8368d">Internt</NHO_DocumentProperty>
    <_dlc_DocId xmlns="1fcd92dd-7d74-4918-8c11-98baf3d8368d">SAMH-684-126</_dlc_DocId>
    <_dlc_DocIdUrl xmlns="1fcd92dd-7d74-4918-8c11-98baf3d8368d">
      <Url>https://samhandling.nho.no/samhandlingsrom/KommunikasjoniNHO-felleskapet/_layouts/DocIdRedir.aspx?ID=SAMH-684-126</Url>
      <Description>SAMH-684-126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A4E52B-21D5-4C2C-8219-99B4EFC108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E00E3-E3E3-49BC-A6EF-DB7E457429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d92dd-7d74-4918-8c11-98baf3d83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324E1-1AA1-48FB-90A8-13FE219D78DE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1fcd92dd-7d74-4918-8c11-98baf3d8368d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3FFF0F7-4EC9-461E-85B1-DF7ECC21E57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1256</Words>
  <Application>Microsoft Office PowerPoint</Application>
  <PresentationFormat>Egendefinert</PresentationFormat>
  <Paragraphs>179</Paragraphs>
  <Slides>27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</vt:lpstr>
      <vt:lpstr>Segoe UI Semibold</vt:lpstr>
      <vt:lpstr>Office-tema</vt:lpstr>
      <vt:lpstr>Markedstall for byggenæringen juni 2019</vt:lpstr>
      <vt:lpstr>Bygg og anleggsmarkedet</vt:lpstr>
      <vt:lpstr>Byggjekostnadsindeks for røyrleggjararbeid i kontor- og forretningsbygg </vt:lpstr>
      <vt:lpstr>Fortsatt godt salg hos byggevareindustrien</vt:lpstr>
      <vt:lpstr>Byggeareal april-mai</vt:lpstr>
      <vt:lpstr>Miljøsertifisering lønner seg </vt:lpstr>
      <vt:lpstr>Boligmarkedet</vt:lpstr>
      <vt:lpstr>OBOS-prisene opp i mai </vt:lpstr>
      <vt:lpstr>Boligprisene mai</vt:lpstr>
      <vt:lpstr>Fortsatt prisøkning for nye boliger </vt:lpstr>
      <vt:lpstr>Boligsalget 12% ned i mai </vt:lpstr>
      <vt:lpstr>Generell økonomi</vt:lpstr>
      <vt:lpstr>Økt sparing i husholdningene </vt:lpstr>
      <vt:lpstr>Handelsspenninger gir svakere vekstutsikter for norsk økonomi </vt:lpstr>
      <vt:lpstr>Jevn vekst i fastlandsøkonomien </vt:lpstr>
      <vt:lpstr>KPI ned 0,3 prosent i mai </vt:lpstr>
      <vt:lpstr>Månedsstatistikk</vt:lpstr>
      <vt:lpstr>Veksten i eiendomsskatten stopper opp </vt:lpstr>
      <vt:lpstr>Pengepolitisk rapport med vurdering av finansiell stabilitet 2/19</vt:lpstr>
      <vt:lpstr>Rentene øker </vt:lpstr>
      <vt:lpstr>Byggevarer og dagligvarer bidro til nedgang i detaljhandelen </vt:lpstr>
      <vt:lpstr>Svakere innenlandsk gjeldsvekst </vt:lpstr>
      <vt:lpstr>Arbeidsmarkedet</vt:lpstr>
      <vt:lpstr>Sykefraværet faller i BA og industrien </vt:lpstr>
      <vt:lpstr>Fortsatt faller arbeidsledigheten</vt:lpstr>
      <vt:lpstr>Resultater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Markedstall for byggenæringen Februar 2018</dc:title>
  <dc:creator/>
  <cp:lastModifiedBy>Jomar Talsnes Heggdal</cp:lastModifiedBy>
  <cp:revision>92</cp:revision>
  <dcterms:modified xsi:type="dcterms:W3CDTF">2019-06-28T08:30:17Z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0x0101002703D2AF657F4CC69F3B5766777647D7004341477D8637482E9A0D4D24A735804E003510C93B5588415EA97F771344DB506000B054C2059CD3DE43A419FB6A82F2F822</vt:lpwstr>
  </property>
  <property fmtid="{D5CDD505-2E9C-101B-9397-08002B2CF9AE}" pid="3" name="TaxKeyword">
    <vt:lpwstr/>
  </property>
  <property fmtid="{D5CDD505-2E9C-101B-9397-08002B2CF9AE}" pid="4" name="NhoMmdCaseWorker">
    <vt:lpwstr>225;#Erik Lundeby|16e29d7e-444a-479a-8476-b41f8d12af06</vt:lpwstr>
  </property>
  <property fmtid="{D5CDD505-2E9C-101B-9397-08002B2CF9AE}" pid="5" name="NHO_OrganisationUnit">
    <vt:lpwstr>1252;#Område Kommunikasjon og Region|b0d9c1f9-5ad6-4db3-8008-1c5534f76e32</vt:lpwstr>
  </property>
  <property fmtid="{D5CDD505-2E9C-101B-9397-08002B2CF9AE}" pid="6" name="_dlc_DocIdItemGuid">
    <vt:lpwstr>fd2d2d47-7cc6-4239-a594-a7720396f1f9</vt:lpwstr>
  </property>
</Properties>
</file>