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handoutMasterIdLst>
    <p:handoutMasterId r:id="rId9"/>
  </p:handoutMasterIdLst>
  <p:sldIdLst>
    <p:sldId id="262" r:id="rId7"/>
    <p:sldId id="260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561"/>
    <a:srgbClr val="19325E"/>
    <a:srgbClr val="001B4A"/>
    <a:srgbClr val="001848"/>
    <a:srgbClr val="011D4E"/>
    <a:srgbClr val="60718E"/>
    <a:srgbClr val="7E8BA3"/>
    <a:srgbClr val="839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26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5E54-00B2-4F8F-BB5E-7C974AF17DAB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F7960-90B8-4602-821D-29F0948418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580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4597768"/>
            <a:ext cx="9144000" cy="66701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18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5331085"/>
            <a:ext cx="9144000" cy="47951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1B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8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42402" y="6356350"/>
            <a:ext cx="2743200" cy="3651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5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2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2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627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3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Et felles løft fra alle parter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Beslutningsgrunnlag til bruk for bedriften: Skal vi si ja eller nei?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51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3663" y="232778"/>
            <a:ext cx="10515600" cy="1325563"/>
          </a:xfrm>
        </p:spPr>
        <p:txBody>
          <a:bodyPr/>
          <a:lstStyle/>
          <a:p>
            <a:r>
              <a:rPr lang="nb-NO" dirty="0" smtClean="0"/>
              <a:t>Til hjelp i diskusjonen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71225"/>
              </p:ext>
            </p:extLst>
          </p:nvPr>
        </p:nvGraphicFramePr>
        <p:xfrm>
          <a:off x="741947" y="1332623"/>
          <a:ext cx="9047750" cy="193081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90825"/>
                <a:gridCol w="3873195"/>
                <a:gridCol w="1327910"/>
                <a:gridCol w="1327910"/>
                <a:gridCol w="1327910"/>
              </a:tblGrid>
              <a:tr h="560662">
                <a:tc rowSpan="5"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Hvordan står det til hos oss: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Punkt</a:t>
                      </a:r>
                      <a:endParaRPr lang="nb-N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Bra</a:t>
                      </a:r>
                      <a:endParaRPr lang="nb-NO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Midt på treet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Ikke bra nok</a:t>
                      </a:r>
                      <a:endParaRPr lang="nb-NO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6397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Antall, omfang og typer skader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97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Ryddighet og orden: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81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Bruk og tilgjengelighet av verneutstyr: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81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Holdninger til HMS: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lassholder for innhold 2"/>
          <p:cNvSpPr>
            <a:spLocks noGrp="1"/>
          </p:cNvSpPr>
          <p:nvPr>
            <p:ph sz="half" idx="1"/>
          </p:nvPr>
        </p:nvSpPr>
        <p:spPr>
          <a:xfrm>
            <a:off x="795865" y="3744191"/>
            <a:ext cx="4389745" cy="281165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400" dirty="0" smtClean="0"/>
              <a:t>Vi vil få færre </a:t>
            </a:r>
            <a:r>
              <a:rPr lang="nb-NO" sz="1400" dirty="0"/>
              <a:t>skader og en bedre </a:t>
            </a:r>
            <a:r>
              <a:rPr lang="nb-NO" sz="1400" dirty="0" smtClean="0"/>
              <a:t>HMS-situasjon, dermed er det </a:t>
            </a:r>
            <a:r>
              <a:rPr lang="nb-NO" sz="1400" dirty="0" smtClean="0"/>
              <a:t>lønnsomt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b-NO" sz="1400" dirty="0" smtClean="0"/>
              <a:t>Dette </a:t>
            </a:r>
            <a:r>
              <a:rPr lang="nb-NO" sz="1400" dirty="0" smtClean="0"/>
              <a:t>gjelder </a:t>
            </a:r>
            <a:r>
              <a:rPr lang="nb-NO" sz="1400" b="1" dirty="0" smtClean="0"/>
              <a:t>hele</a:t>
            </a:r>
            <a:r>
              <a:rPr lang="nb-NO" sz="1400" dirty="0" smtClean="0"/>
              <a:t> næringen, ikke bare oss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400" dirty="0" smtClean="0"/>
              <a:t>Fin markedsføring av et viktig område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400" dirty="0" smtClean="0"/>
              <a:t>Kan engasjere medarbeiderne og få til et løft</a:t>
            </a:r>
            <a:endParaRPr lang="nb-NO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400" dirty="0" smtClean="0"/>
              <a:t>Dette kan brukes mot </a:t>
            </a:r>
            <a:r>
              <a:rPr lang="nb-NO" sz="1400" dirty="0"/>
              <a:t>kunder/byggherrer som </a:t>
            </a:r>
            <a:r>
              <a:rPr lang="nb-NO" sz="1400" dirty="0" smtClean="0"/>
              <a:t>markedsføring og en ekstra hjelp </a:t>
            </a:r>
            <a:r>
              <a:rPr lang="nb-NO" sz="1400" dirty="0"/>
              <a:t>i </a:t>
            </a:r>
            <a:r>
              <a:rPr lang="nb-NO" sz="1400" dirty="0" smtClean="0"/>
              <a:t>prosjektgjennomføringen</a:t>
            </a:r>
            <a:endParaRPr lang="nb-NO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400" dirty="0" smtClean="0"/>
              <a:t>Det er gratis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400" dirty="0" smtClean="0"/>
              <a:t>Kan inngå i det vanlige HMS-arbeidet</a:t>
            </a:r>
            <a:endParaRPr lang="nb-NO" sz="1400" dirty="0"/>
          </a:p>
        </p:txBody>
      </p:sp>
      <p:sp>
        <p:nvSpPr>
          <p:cNvPr id="8" name="Plassholder for innhold 14"/>
          <p:cNvSpPr txBox="1">
            <a:spLocks/>
          </p:cNvSpPr>
          <p:nvPr/>
        </p:nvSpPr>
        <p:spPr>
          <a:xfrm>
            <a:off x="5480161" y="3744191"/>
            <a:ext cx="4038600" cy="28116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500" dirty="0" smtClean="0"/>
              <a:t>Krever at charteret følges opp gjennom noen handlinger og med oppfølging</a:t>
            </a:r>
            <a:endParaRPr lang="nb-NO" sz="1500" dirty="0"/>
          </a:p>
        </p:txBody>
      </p:sp>
      <p:sp>
        <p:nvSpPr>
          <p:cNvPr id="9" name="Plassholder for tekst 8"/>
          <p:cNvSpPr txBox="1">
            <a:spLocks/>
          </p:cNvSpPr>
          <p:nvPr/>
        </p:nvSpPr>
        <p:spPr>
          <a:xfrm>
            <a:off x="795866" y="3298553"/>
            <a:ext cx="4038600" cy="2947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sz="2400" smtClean="0"/>
              <a:t>Fordeler</a:t>
            </a:r>
            <a:endParaRPr lang="nb-NO" sz="2400" dirty="0"/>
          </a:p>
        </p:txBody>
      </p:sp>
      <p:sp>
        <p:nvSpPr>
          <p:cNvPr id="10" name="Plassholder for tekst 9"/>
          <p:cNvSpPr txBox="1">
            <a:spLocks/>
          </p:cNvSpPr>
          <p:nvPr/>
        </p:nvSpPr>
        <p:spPr>
          <a:xfrm>
            <a:off x="4986866" y="3298553"/>
            <a:ext cx="4038600" cy="2947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sz="2400" smtClean="0"/>
              <a:t>Ulemper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5330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L Presentasjonsmal bredformat" id="{F3C6CB82-99E4-471C-B851-AE67D3322E6F}" vid="{517E849E-7362-4D97-9C50-9B7B6E9FFB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bd9e53e-6585-4f50-95a9-cc115a295e47" ContentTypeId="0x0101002703D2AF657F4CC69F3B5766777647D706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 xsi:nil="true"/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Byggenæringens Landsforening - Brevmal" ma:contentTypeID="0x0101002703D2AF657F4CC69F3B5766777647D70600868F54F7F6E553429843CE7FAE7AAE13" ma:contentTypeVersion="116" ma:contentTypeDescription="Opprett et nytt dokument." ma:contentTypeScope="" ma:versionID="86043f7b4f74c1a700956de03cc44bab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dfbcd06316a02cae16669662be803b03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_dlc_DocId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_dlc_DocIdUrl" ma:index="12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17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19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TaxKeywordTaxHTField" ma:index="24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0C1FE-C6C7-419B-BBAE-C7FC4131FED7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4017FAB-483F-4F26-9728-A5C687BA634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93A0CD4-0550-42ED-AC23-5B145C2193D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E433532-5C59-44E4-9FA0-C9103130F922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1fcd92dd-7d74-4918-8c11-98baf3d8368d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76A008D1-7A79-4413-82C7-CB5667518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BNL Presentasjonsmal bredformat</Template>
  <TotalTime>8</TotalTime>
  <Words>129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Office-tema</vt:lpstr>
      <vt:lpstr>Et felles løft fra alle parter</vt:lpstr>
      <vt:lpstr>Til hjelp i diskusjonen</vt:lpstr>
    </vt:vector>
  </TitlesOfParts>
  <Company>NHO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felles løft fra alle parter</dc:title>
  <dc:creator>Siri Stang</dc:creator>
  <cp:lastModifiedBy>Siri Stang</cp:lastModifiedBy>
  <cp:revision>1</cp:revision>
  <dcterms:created xsi:type="dcterms:W3CDTF">2016-06-14T08:04:48Z</dcterms:created>
  <dcterms:modified xsi:type="dcterms:W3CDTF">2016-06-14T08:13:18Z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0x0101002703D2AF657F4CC69F3B5766777647D70600868F54F7F6E553429843CE7FAE7AAE13</vt:lpwstr>
  </property>
</Properties>
</file>